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Black"/>
      <p:bold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Archivo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92A1CE-EE49-4DBF-862E-8E4B5345FA93}">
  <a:tblStyle styleId="{3D92A1CE-EE49-4DBF-862E-8E4B5345FA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A7FB434-3789-4E83-B290-21E9AAB075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rchivoBlack-regular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Black-bold.fntdata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8b0db29e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28b0db29e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8b0c447c2f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28b0c447c2f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b0c447c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8b0c447c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b0c447c2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28b0c447c2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b0c447c2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28b0c447c2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8b0c447c2f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28b0c447c2f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4736150" y="4101575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540000"/>
            <a:ext cx="55056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2910300"/>
            <a:ext cx="550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1350050" y="2703450"/>
            <a:ext cx="1099950" cy="3800075"/>
          </a:xfrm>
          <a:custGeom>
            <a:rect b="b" l="l" r="r" t="t"/>
            <a:pathLst>
              <a:path extrusionOk="0" h="152003" w="43998">
                <a:moveTo>
                  <a:pt x="43615" y="0"/>
                </a:moveTo>
                <a:cubicBezTo>
                  <a:pt x="43615" y="0"/>
                  <a:pt x="16366" y="17346"/>
                  <a:pt x="22729" y="41629"/>
                </a:cubicBezTo>
                <a:cubicBezTo>
                  <a:pt x="29096" y="65911"/>
                  <a:pt x="43997" y="70379"/>
                  <a:pt x="22000" y="100808"/>
                </a:cubicBezTo>
                <a:cubicBezTo>
                  <a:pt x="1" y="131235"/>
                  <a:pt x="43615" y="152002"/>
                  <a:pt x="43615" y="152002"/>
                </a:cubicBezTo>
                <a:lnTo>
                  <a:pt x="436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28242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-1385450" y="1641238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210600" y="1210638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6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2" name="Google Shape;92;p11"/>
          <p:cNvSpPr/>
          <p:nvPr/>
        </p:nvSpPr>
        <p:spPr>
          <a:xfrm flipH="1" rot="-5400000">
            <a:off x="164157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>
            <a:off x="1984200" y="12786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12"/>
          <p:cNvSpPr txBox="1"/>
          <p:nvPr>
            <p:ph idx="1" type="subTitle"/>
          </p:nvPr>
        </p:nvSpPr>
        <p:spPr>
          <a:xfrm>
            <a:off x="1984200" y="175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2" type="title"/>
          </p:nvPr>
        </p:nvSpPr>
        <p:spPr>
          <a:xfrm>
            <a:off x="5494200" y="12789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12"/>
          <p:cNvSpPr txBox="1"/>
          <p:nvPr>
            <p:ph idx="3" type="subTitle"/>
          </p:nvPr>
        </p:nvSpPr>
        <p:spPr>
          <a:xfrm>
            <a:off x="5494200" y="175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4" type="title"/>
          </p:nvPr>
        </p:nvSpPr>
        <p:spPr>
          <a:xfrm>
            <a:off x="1984200" y="24486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12"/>
          <p:cNvSpPr txBox="1"/>
          <p:nvPr>
            <p:ph idx="5" type="subTitle"/>
          </p:nvPr>
        </p:nvSpPr>
        <p:spPr>
          <a:xfrm>
            <a:off x="19842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6" type="title"/>
          </p:nvPr>
        </p:nvSpPr>
        <p:spPr>
          <a:xfrm>
            <a:off x="1984200" y="36189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2"/>
          <p:cNvSpPr txBox="1"/>
          <p:nvPr>
            <p:ph idx="7" type="subTitle"/>
          </p:nvPr>
        </p:nvSpPr>
        <p:spPr>
          <a:xfrm>
            <a:off x="19842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8" type="title"/>
          </p:nvPr>
        </p:nvSpPr>
        <p:spPr>
          <a:xfrm>
            <a:off x="5494200" y="24486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2"/>
          <p:cNvSpPr txBox="1"/>
          <p:nvPr>
            <p:ph idx="9" type="subTitle"/>
          </p:nvPr>
        </p:nvSpPr>
        <p:spPr>
          <a:xfrm>
            <a:off x="54942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3" type="title"/>
          </p:nvPr>
        </p:nvSpPr>
        <p:spPr>
          <a:xfrm>
            <a:off x="5494200" y="36189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12"/>
          <p:cNvSpPr txBox="1"/>
          <p:nvPr>
            <p:ph idx="14" type="subTitle"/>
          </p:nvPr>
        </p:nvSpPr>
        <p:spPr>
          <a:xfrm>
            <a:off x="54942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15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2" type="title"/>
          </p:nvPr>
        </p:nvSpPr>
        <p:spPr>
          <a:xfrm>
            <a:off x="1368000" y="2648389"/>
            <a:ext cx="28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13"/>
          <p:cNvSpPr txBox="1"/>
          <p:nvPr>
            <p:ph idx="1" type="subTitle"/>
          </p:nvPr>
        </p:nvSpPr>
        <p:spPr>
          <a:xfrm>
            <a:off x="1368000" y="3126289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3" type="title"/>
          </p:nvPr>
        </p:nvSpPr>
        <p:spPr>
          <a:xfrm>
            <a:off x="4896000" y="2648389"/>
            <a:ext cx="28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13"/>
          <p:cNvSpPr txBox="1"/>
          <p:nvPr>
            <p:ph idx="4" type="subTitle"/>
          </p:nvPr>
        </p:nvSpPr>
        <p:spPr>
          <a:xfrm>
            <a:off x="4896000" y="3126289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>
            <p:ph type="title"/>
          </p:nvPr>
        </p:nvSpPr>
        <p:spPr>
          <a:xfrm>
            <a:off x="1791600" y="18606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1791600" y="2338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14"/>
          <p:cNvSpPr txBox="1"/>
          <p:nvPr>
            <p:ph idx="2" type="title"/>
          </p:nvPr>
        </p:nvSpPr>
        <p:spPr>
          <a:xfrm>
            <a:off x="5109600" y="1860600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14"/>
          <p:cNvSpPr txBox="1"/>
          <p:nvPr>
            <p:ph idx="3" type="subTitle"/>
          </p:nvPr>
        </p:nvSpPr>
        <p:spPr>
          <a:xfrm>
            <a:off x="5109600" y="2338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4" type="title"/>
          </p:nvPr>
        </p:nvSpPr>
        <p:spPr>
          <a:xfrm>
            <a:off x="1791600" y="3617275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14"/>
          <p:cNvSpPr txBox="1"/>
          <p:nvPr>
            <p:ph idx="5" type="subTitle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6" type="title"/>
          </p:nvPr>
        </p:nvSpPr>
        <p:spPr>
          <a:xfrm>
            <a:off x="5109600" y="3617275"/>
            <a:ext cx="22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14"/>
          <p:cNvSpPr txBox="1"/>
          <p:nvPr>
            <p:ph idx="7" type="subTitle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8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_1_1_1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 txBox="1"/>
          <p:nvPr>
            <p:ph type="title"/>
          </p:nvPr>
        </p:nvSpPr>
        <p:spPr>
          <a:xfrm>
            <a:off x="2312400" y="1498838"/>
            <a:ext cx="216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15"/>
          <p:cNvSpPr txBox="1"/>
          <p:nvPr>
            <p:ph idx="1" type="subTitle"/>
          </p:nvPr>
        </p:nvSpPr>
        <p:spPr>
          <a:xfrm>
            <a:off x="2312400" y="1984538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4" name="Google Shape;134;p15"/>
          <p:cNvSpPr txBox="1"/>
          <p:nvPr>
            <p:ph idx="2" type="title"/>
          </p:nvPr>
        </p:nvSpPr>
        <p:spPr>
          <a:xfrm>
            <a:off x="6264000" y="1498838"/>
            <a:ext cx="216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15"/>
          <p:cNvSpPr txBox="1"/>
          <p:nvPr>
            <p:ph idx="3" type="subTitle"/>
          </p:nvPr>
        </p:nvSpPr>
        <p:spPr>
          <a:xfrm>
            <a:off x="6264000" y="1984538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6" name="Google Shape;136;p15"/>
          <p:cNvSpPr txBox="1"/>
          <p:nvPr>
            <p:ph idx="4" type="title"/>
          </p:nvPr>
        </p:nvSpPr>
        <p:spPr>
          <a:xfrm>
            <a:off x="2312400" y="3226025"/>
            <a:ext cx="216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15"/>
          <p:cNvSpPr txBox="1"/>
          <p:nvPr>
            <p:ph idx="5" type="subTitle"/>
          </p:nvPr>
        </p:nvSpPr>
        <p:spPr>
          <a:xfrm>
            <a:off x="2312400" y="3711725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7" type="title"/>
          </p:nvPr>
        </p:nvSpPr>
        <p:spPr>
          <a:xfrm>
            <a:off x="720000" y="1789350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15"/>
          <p:cNvSpPr txBox="1"/>
          <p:nvPr>
            <p:ph idx="8" type="title"/>
          </p:nvPr>
        </p:nvSpPr>
        <p:spPr>
          <a:xfrm>
            <a:off x="4671150" y="1789350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15"/>
          <p:cNvSpPr txBox="1"/>
          <p:nvPr>
            <p:ph idx="9" type="title"/>
          </p:nvPr>
        </p:nvSpPr>
        <p:spPr>
          <a:xfrm>
            <a:off x="720000" y="3515938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15"/>
          <p:cNvSpPr txBox="1"/>
          <p:nvPr>
            <p:ph idx="13" type="title"/>
          </p:nvPr>
        </p:nvSpPr>
        <p:spPr>
          <a:xfrm>
            <a:off x="6264000" y="3226025"/>
            <a:ext cx="216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15"/>
          <p:cNvSpPr txBox="1"/>
          <p:nvPr>
            <p:ph idx="14" type="subTitle"/>
          </p:nvPr>
        </p:nvSpPr>
        <p:spPr>
          <a:xfrm>
            <a:off x="6264000" y="3711725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5" type="title"/>
          </p:nvPr>
        </p:nvSpPr>
        <p:spPr>
          <a:xfrm>
            <a:off x="4671150" y="3515938"/>
            <a:ext cx="14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15"/>
          <p:cNvSpPr/>
          <p:nvPr/>
        </p:nvSpPr>
        <p:spPr>
          <a:xfrm flipH="1" rot="-5400000">
            <a:off x="164157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6347525" y="1636751"/>
            <a:ext cx="2796434" cy="3502398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720000" y="3056550"/>
            <a:ext cx="392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16"/>
          <p:cNvSpPr txBox="1"/>
          <p:nvPr>
            <p:ph type="title"/>
          </p:nvPr>
        </p:nvSpPr>
        <p:spPr>
          <a:xfrm>
            <a:off x="720000" y="1255650"/>
            <a:ext cx="3924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4824000" y="771750"/>
            <a:ext cx="3600000" cy="360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 rot="5400000">
            <a:off x="1350050" y="2703450"/>
            <a:ext cx="1099950" cy="3800075"/>
          </a:xfrm>
          <a:custGeom>
            <a:rect b="b" l="l" r="r" t="t"/>
            <a:pathLst>
              <a:path extrusionOk="0" h="152003" w="43998">
                <a:moveTo>
                  <a:pt x="43615" y="0"/>
                </a:moveTo>
                <a:cubicBezTo>
                  <a:pt x="43615" y="0"/>
                  <a:pt x="16366" y="17346"/>
                  <a:pt x="22729" y="41629"/>
                </a:cubicBezTo>
                <a:cubicBezTo>
                  <a:pt x="29096" y="65911"/>
                  <a:pt x="43997" y="70379"/>
                  <a:pt x="22000" y="100808"/>
                </a:cubicBezTo>
                <a:cubicBezTo>
                  <a:pt x="1" y="131235"/>
                  <a:pt x="43615" y="152002"/>
                  <a:pt x="43615" y="152002"/>
                </a:cubicBezTo>
                <a:lnTo>
                  <a:pt x="436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 rot="5400000">
            <a:off x="128242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 rot="5400000">
            <a:off x="-1385450" y="1641238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 rot="5400000">
            <a:off x="-1210600" y="1210638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6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>
            <a:off x="2" y="0"/>
            <a:ext cx="1813093" cy="1842725"/>
          </a:xfrm>
          <a:custGeom>
            <a:rect b="b" l="l" r="r" t="t"/>
            <a:pathLst>
              <a:path extrusionOk="0" h="44403" w="43689">
                <a:moveTo>
                  <a:pt x="0" y="1"/>
                </a:moveTo>
                <a:lnTo>
                  <a:pt x="0" y="44403"/>
                </a:lnTo>
                <a:cubicBezTo>
                  <a:pt x="0" y="44403"/>
                  <a:pt x="1" y="44403"/>
                  <a:pt x="3" y="44403"/>
                </a:cubicBezTo>
                <a:cubicBezTo>
                  <a:pt x="242" y="44403"/>
                  <a:pt x="14099" y="44366"/>
                  <a:pt x="14761" y="35934"/>
                </a:cubicBezTo>
                <a:cubicBezTo>
                  <a:pt x="15429" y="27428"/>
                  <a:pt x="12315" y="24926"/>
                  <a:pt x="18544" y="20639"/>
                </a:cubicBezTo>
                <a:cubicBezTo>
                  <a:pt x="24775" y="16351"/>
                  <a:pt x="43688" y="13774"/>
                  <a:pt x="38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 flipH="1">
            <a:off x="7597553" y="0"/>
            <a:ext cx="1546456" cy="1897297"/>
          </a:xfrm>
          <a:custGeom>
            <a:rect b="b" l="l" r="r" t="t"/>
            <a:pathLst>
              <a:path extrusionOk="0" h="45718" w="37264">
                <a:moveTo>
                  <a:pt x="0" y="1"/>
                </a:moveTo>
                <a:lnTo>
                  <a:pt x="0" y="45718"/>
                </a:lnTo>
                <a:cubicBezTo>
                  <a:pt x="0" y="45718"/>
                  <a:pt x="1" y="45718"/>
                  <a:pt x="3" y="45718"/>
                </a:cubicBezTo>
                <a:cubicBezTo>
                  <a:pt x="219" y="45718"/>
                  <a:pt x="12696" y="45680"/>
                  <a:pt x="13245" y="36960"/>
                </a:cubicBezTo>
                <a:cubicBezTo>
                  <a:pt x="13798" y="28165"/>
                  <a:pt x="11214" y="25578"/>
                  <a:pt x="16386" y="21144"/>
                </a:cubicBezTo>
                <a:cubicBezTo>
                  <a:pt x="21559" y="16709"/>
                  <a:pt x="37264" y="14243"/>
                  <a:pt x="33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3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2" y="0"/>
            <a:ext cx="1813093" cy="1842725"/>
          </a:xfrm>
          <a:custGeom>
            <a:rect b="b" l="l" r="r" t="t"/>
            <a:pathLst>
              <a:path extrusionOk="0" h="44403" w="43689">
                <a:moveTo>
                  <a:pt x="0" y="1"/>
                </a:moveTo>
                <a:lnTo>
                  <a:pt x="0" y="44403"/>
                </a:lnTo>
                <a:cubicBezTo>
                  <a:pt x="0" y="44403"/>
                  <a:pt x="1" y="44403"/>
                  <a:pt x="3" y="44403"/>
                </a:cubicBezTo>
                <a:cubicBezTo>
                  <a:pt x="242" y="44403"/>
                  <a:pt x="14099" y="44366"/>
                  <a:pt x="14761" y="35934"/>
                </a:cubicBezTo>
                <a:cubicBezTo>
                  <a:pt x="15429" y="27428"/>
                  <a:pt x="12315" y="24926"/>
                  <a:pt x="18544" y="20639"/>
                </a:cubicBezTo>
                <a:cubicBezTo>
                  <a:pt x="24775" y="16351"/>
                  <a:pt x="43688" y="13774"/>
                  <a:pt x="38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flipH="1">
            <a:off x="7597553" y="0"/>
            <a:ext cx="1546456" cy="1897297"/>
          </a:xfrm>
          <a:custGeom>
            <a:rect b="b" l="l" r="r" t="t"/>
            <a:pathLst>
              <a:path extrusionOk="0" h="45718" w="37264">
                <a:moveTo>
                  <a:pt x="0" y="1"/>
                </a:moveTo>
                <a:lnTo>
                  <a:pt x="0" y="45718"/>
                </a:lnTo>
                <a:cubicBezTo>
                  <a:pt x="0" y="45718"/>
                  <a:pt x="1" y="45718"/>
                  <a:pt x="3" y="45718"/>
                </a:cubicBezTo>
                <a:cubicBezTo>
                  <a:pt x="219" y="45718"/>
                  <a:pt x="12696" y="45680"/>
                  <a:pt x="13245" y="36960"/>
                </a:cubicBezTo>
                <a:cubicBezTo>
                  <a:pt x="13798" y="28165"/>
                  <a:pt x="11214" y="25578"/>
                  <a:pt x="16386" y="21144"/>
                </a:cubicBezTo>
                <a:cubicBezTo>
                  <a:pt x="21559" y="16709"/>
                  <a:pt x="37264" y="14243"/>
                  <a:pt x="33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>
            <p:ph type="title"/>
          </p:nvPr>
        </p:nvSpPr>
        <p:spPr>
          <a:xfrm>
            <a:off x="1416000" y="3221998"/>
            <a:ext cx="280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1416000" y="3699873"/>
            <a:ext cx="2808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6" name="Google Shape;166;p18"/>
          <p:cNvSpPr txBox="1"/>
          <p:nvPr>
            <p:ph idx="2" type="title"/>
          </p:nvPr>
        </p:nvSpPr>
        <p:spPr>
          <a:xfrm>
            <a:off x="4920000" y="3221998"/>
            <a:ext cx="280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7" name="Google Shape;167;p18"/>
          <p:cNvSpPr txBox="1"/>
          <p:nvPr>
            <p:ph idx="3" type="subTitle"/>
          </p:nvPr>
        </p:nvSpPr>
        <p:spPr>
          <a:xfrm>
            <a:off x="4920000" y="3699887"/>
            <a:ext cx="2808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8" name="Google Shape;168;p18"/>
          <p:cNvSpPr txBox="1"/>
          <p:nvPr>
            <p:ph idx="4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6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6711000" y="2091980"/>
            <a:ext cx="2433003" cy="3047115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 rot="5400000">
            <a:off x="1350050" y="2703450"/>
            <a:ext cx="1099950" cy="3800075"/>
          </a:xfrm>
          <a:custGeom>
            <a:rect b="b" l="l" r="r" t="t"/>
            <a:pathLst>
              <a:path extrusionOk="0" h="152003" w="43998">
                <a:moveTo>
                  <a:pt x="43615" y="0"/>
                </a:moveTo>
                <a:cubicBezTo>
                  <a:pt x="43615" y="0"/>
                  <a:pt x="16366" y="17346"/>
                  <a:pt x="22729" y="41629"/>
                </a:cubicBezTo>
                <a:cubicBezTo>
                  <a:pt x="29096" y="65911"/>
                  <a:pt x="43997" y="70379"/>
                  <a:pt x="22000" y="100808"/>
                </a:cubicBezTo>
                <a:cubicBezTo>
                  <a:pt x="1" y="131235"/>
                  <a:pt x="43615" y="152002"/>
                  <a:pt x="43615" y="152002"/>
                </a:cubicBezTo>
                <a:lnTo>
                  <a:pt x="436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 rot="5400000">
            <a:off x="128242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 rot="5400000">
            <a:off x="-1385450" y="1641238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 rot="5400000">
            <a:off x="-1210600" y="1210638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 txBox="1"/>
          <p:nvPr>
            <p:ph hasCustomPrompt="1" type="title"/>
          </p:nvPr>
        </p:nvSpPr>
        <p:spPr>
          <a:xfrm>
            <a:off x="720000" y="1494300"/>
            <a:ext cx="54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2" name="Google Shape;182;p20"/>
          <p:cNvSpPr txBox="1"/>
          <p:nvPr>
            <p:ph idx="1" type="subTitle"/>
          </p:nvPr>
        </p:nvSpPr>
        <p:spPr>
          <a:xfrm>
            <a:off x="720000" y="3218100"/>
            <a:ext cx="54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7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 rot="5400000">
            <a:off x="6683100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rot="-5400000">
            <a:off x="1641575" y="-1282437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2092350" y="1404788"/>
            <a:ext cx="49593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792800" y="1217250"/>
            <a:ext cx="5558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4" name="Google Shape;194;p23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2" y="0"/>
            <a:ext cx="1813093" cy="1842725"/>
          </a:xfrm>
          <a:custGeom>
            <a:rect b="b" l="l" r="r" t="t"/>
            <a:pathLst>
              <a:path extrusionOk="0" h="44403" w="43689">
                <a:moveTo>
                  <a:pt x="0" y="1"/>
                </a:moveTo>
                <a:lnTo>
                  <a:pt x="0" y="44403"/>
                </a:lnTo>
                <a:cubicBezTo>
                  <a:pt x="0" y="44403"/>
                  <a:pt x="1" y="44403"/>
                  <a:pt x="3" y="44403"/>
                </a:cubicBezTo>
                <a:cubicBezTo>
                  <a:pt x="242" y="44403"/>
                  <a:pt x="14099" y="44366"/>
                  <a:pt x="14761" y="35934"/>
                </a:cubicBezTo>
                <a:cubicBezTo>
                  <a:pt x="15429" y="27428"/>
                  <a:pt x="12315" y="24926"/>
                  <a:pt x="18544" y="20639"/>
                </a:cubicBezTo>
                <a:cubicBezTo>
                  <a:pt x="24775" y="16351"/>
                  <a:pt x="43688" y="13774"/>
                  <a:pt x="38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 rot="10800000">
            <a:off x="7597553" y="3246200"/>
            <a:ext cx="1546456" cy="1897297"/>
          </a:xfrm>
          <a:custGeom>
            <a:rect b="b" l="l" r="r" t="t"/>
            <a:pathLst>
              <a:path extrusionOk="0" h="45718" w="37264">
                <a:moveTo>
                  <a:pt x="0" y="1"/>
                </a:moveTo>
                <a:lnTo>
                  <a:pt x="0" y="45718"/>
                </a:lnTo>
                <a:cubicBezTo>
                  <a:pt x="0" y="45718"/>
                  <a:pt x="1" y="45718"/>
                  <a:pt x="3" y="45718"/>
                </a:cubicBezTo>
                <a:cubicBezTo>
                  <a:pt x="219" y="45718"/>
                  <a:pt x="12696" y="45680"/>
                  <a:pt x="13245" y="36960"/>
                </a:cubicBezTo>
                <a:cubicBezTo>
                  <a:pt x="13798" y="28165"/>
                  <a:pt x="11214" y="25578"/>
                  <a:pt x="16386" y="21144"/>
                </a:cubicBezTo>
                <a:cubicBezTo>
                  <a:pt x="21559" y="16709"/>
                  <a:pt x="37264" y="14243"/>
                  <a:pt x="33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 txBox="1"/>
          <p:nvPr>
            <p:ph idx="1" type="subTitle"/>
          </p:nvPr>
        </p:nvSpPr>
        <p:spPr>
          <a:xfrm>
            <a:off x="720000" y="2679450"/>
            <a:ext cx="298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1" name="Google Shape;201;p24"/>
          <p:cNvSpPr txBox="1"/>
          <p:nvPr>
            <p:ph type="title"/>
          </p:nvPr>
        </p:nvSpPr>
        <p:spPr>
          <a:xfrm>
            <a:off x="720000" y="1417350"/>
            <a:ext cx="298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2" name="Google Shape;202;p24"/>
          <p:cNvSpPr/>
          <p:nvPr/>
        </p:nvSpPr>
        <p:spPr>
          <a:xfrm rot="5400000">
            <a:off x="6683100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0" y="9975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 rot="-5400000">
            <a:off x="1641575" y="-1282437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6504219" y="1833001"/>
            <a:ext cx="2639742" cy="3306155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/>
          <p:nvPr>
            <p:ph type="ctrTitle"/>
          </p:nvPr>
        </p:nvSpPr>
        <p:spPr>
          <a:xfrm>
            <a:off x="720000" y="540000"/>
            <a:ext cx="468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8" name="Google Shape;208;p25"/>
          <p:cNvSpPr txBox="1"/>
          <p:nvPr>
            <p:ph idx="1" type="subTitle"/>
          </p:nvPr>
        </p:nvSpPr>
        <p:spPr>
          <a:xfrm>
            <a:off x="720000" y="1680600"/>
            <a:ext cx="46800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9" name="Google Shape;209;p25"/>
          <p:cNvSpPr txBox="1"/>
          <p:nvPr/>
        </p:nvSpPr>
        <p:spPr>
          <a:xfrm>
            <a:off x="1138800" y="3495300"/>
            <a:ext cx="384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5"/>
          <p:cNvSpPr/>
          <p:nvPr/>
        </p:nvSpPr>
        <p:spPr>
          <a:xfrm flipH="1">
            <a:off x="4736150" y="615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/>
          <p:nvPr/>
        </p:nvSpPr>
        <p:spPr>
          <a:xfrm flipH="1">
            <a:off x="5445825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/>
          <p:nvPr/>
        </p:nvSpPr>
        <p:spPr>
          <a:xfrm flipH="1" rot="5400000">
            <a:off x="-1385450" y="2997025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 flipH="1" rot="5400000">
            <a:off x="-1210600" y="3491325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720000" y="1216800"/>
            <a:ext cx="3852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9" name="Google Shape;219;p26"/>
          <p:cNvSpPr txBox="1"/>
          <p:nvPr>
            <p:ph idx="2" type="body"/>
          </p:nvPr>
        </p:nvSpPr>
        <p:spPr>
          <a:xfrm>
            <a:off x="4571995" y="1216800"/>
            <a:ext cx="3852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0" name="Google Shape;220;p26"/>
          <p:cNvSpPr/>
          <p:nvPr/>
        </p:nvSpPr>
        <p:spPr>
          <a:xfrm rot="-5400000">
            <a:off x="1641575" y="-1282437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/>
          <p:nvPr/>
        </p:nvSpPr>
        <p:spPr>
          <a:xfrm rot="5400000">
            <a:off x="6683100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720000" y="1216800"/>
            <a:ext cx="3852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7" name="Google Shape;227;p27"/>
          <p:cNvSpPr txBox="1"/>
          <p:nvPr>
            <p:ph idx="2" type="body"/>
          </p:nvPr>
        </p:nvSpPr>
        <p:spPr>
          <a:xfrm>
            <a:off x="4571995" y="1216800"/>
            <a:ext cx="3852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8" name="Google Shape;228;p27"/>
          <p:cNvSpPr/>
          <p:nvPr/>
        </p:nvSpPr>
        <p:spPr>
          <a:xfrm rot="-5400000">
            <a:off x="1641575" y="-1282437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 rot="10800000">
            <a:off x="5445834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9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1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 rot="10800000">
            <a:off x="9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5445834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1529700" y="1172200"/>
            <a:ext cx="45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4"/>
          <p:cNvSpPr txBox="1"/>
          <p:nvPr>
            <p:ph idx="2" type="title"/>
          </p:nvPr>
        </p:nvSpPr>
        <p:spPr>
          <a:xfrm>
            <a:off x="720000" y="117220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529700" y="1573900"/>
            <a:ext cx="4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3" type="title"/>
          </p:nvPr>
        </p:nvSpPr>
        <p:spPr>
          <a:xfrm>
            <a:off x="2328900" y="2023100"/>
            <a:ext cx="45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4"/>
          <p:cNvSpPr txBox="1"/>
          <p:nvPr>
            <p:ph idx="4" type="title"/>
          </p:nvPr>
        </p:nvSpPr>
        <p:spPr>
          <a:xfrm>
            <a:off x="1519200" y="202310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4"/>
          <p:cNvSpPr txBox="1"/>
          <p:nvPr>
            <p:ph idx="5" type="subTitle"/>
          </p:nvPr>
        </p:nvSpPr>
        <p:spPr>
          <a:xfrm>
            <a:off x="2328900" y="2424800"/>
            <a:ext cx="4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6" type="title"/>
          </p:nvPr>
        </p:nvSpPr>
        <p:spPr>
          <a:xfrm>
            <a:off x="3124500" y="2875750"/>
            <a:ext cx="45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4"/>
          <p:cNvSpPr txBox="1"/>
          <p:nvPr>
            <p:ph idx="7" type="title"/>
          </p:nvPr>
        </p:nvSpPr>
        <p:spPr>
          <a:xfrm>
            <a:off x="2314800" y="287575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4"/>
          <p:cNvSpPr txBox="1"/>
          <p:nvPr>
            <p:ph idx="8" type="subTitle"/>
          </p:nvPr>
        </p:nvSpPr>
        <p:spPr>
          <a:xfrm>
            <a:off x="3124500" y="3277450"/>
            <a:ext cx="4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9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3" type="title"/>
          </p:nvPr>
        </p:nvSpPr>
        <p:spPr>
          <a:xfrm>
            <a:off x="3923700" y="3725400"/>
            <a:ext cx="45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4"/>
          <p:cNvSpPr txBox="1"/>
          <p:nvPr>
            <p:ph idx="14" type="title"/>
          </p:nvPr>
        </p:nvSpPr>
        <p:spPr>
          <a:xfrm>
            <a:off x="3114000" y="372540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4"/>
          <p:cNvSpPr txBox="1"/>
          <p:nvPr>
            <p:ph idx="15" type="subTitle"/>
          </p:nvPr>
        </p:nvSpPr>
        <p:spPr>
          <a:xfrm>
            <a:off x="3923700" y="4127100"/>
            <a:ext cx="45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 flipH="1">
            <a:off x="0" y="2091980"/>
            <a:ext cx="2433003" cy="3047115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3203994" y="2040256"/>
            <a:ext cx="5220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5"/>
          <p:cNvSpPr txBox="1"/>
          <p:nvPr>
            <p:ph idx="2" type="title"/>
          </p:nvPr>
        </p:nvSpPr>
        <p:spPr>
          <a:xfrm>
            <a:off x="5183994" y="1071331"/>
            <a:ext cx="126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4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3203994" y="3641069"/>
            <a:ext cx="522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5"/>
          <p:cNvSpPr/>
          <p:nvPr/>
        </p:nvSpPr>
        <p:spPr>
          <a:xfrm flipH="1">
            <a:off x="5612800" y="4638975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 flipH="1">
            <a:off x="6281900" y="4702625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6711000" y="2091980"/>
            <a:ext cx="2433003" cy="3047115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720000" y="2271600"/>
            <a:ext cx="464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1455900"/>
            <a:ext cx="4644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6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 rot="5400000">
            <a:off x="1350050" y="2703450"/>
            <a:ext cx="1099950" cy="3800075"/>
          </a:xfrm>
          <a:custGeom>
            <a:rect b="b" l="l" r="r" t="t"/>
            <a:pathLst>
              <a:path extrusionOk="0" h="152003" w="43998">
                <a:moveTo>
                  <a:pt x="43615" y="0"/>
                </a:moveTo>
                <a:cubicBezTo>
                  <a:pt x="43615" y="0"/>
                  <a:pt x="16366" y="17346"/>
                  <a:pt x="22729" y="41629"/>
                </a:cubicBezTo>
                <a:cubicBezTo>
                  <a:pt x="29096" y="65911"/>
                  <a:pt x="43997" y="70379"/>
                  <a:pt x="22000" y="100808"/>
                </a:cubicBezTo>
                <a:cubicBezTo>
                  <a:pt x="1" y="131235"/>
                  <a:pt x="43615" y="152002"/>
                  <a:pt x="43615" y="152002"/>
                </a:cubicBezTo>
                <a:lnTo>
                  <a:pt x="436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5400000">
            <a:off x="1282425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 rot="5400000">
            <a:off x="-1385450" y="1641238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-1210600" y="1210638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0" y="2091980"/>
            <a:ext cx="2433003" cy="3047115"/>
          </a:xfrm>
          <a:custGeom>
            <a:rect b="b" l="l" r="r" t="t"/>
            <a:pathLst>
              <a:path extrusionOk="0" h="47574" w="37986">
                <a:moveTo>
                  <a:pt x="37985" y="1"/>
                </a:moveTo>
                <a:cubicBezTo>
                  <a:pt x="37985" y="1"/>
                  <a:pt x="25293" y="1820"/>
                  <a:pt x="24740" y="10614"/>
                </a:cubicBezTo>
                <a:cubicBezTo>
                  <a:pt x="24185" y="19410"/>
                  <a:pt x="26773" y="21995"/>
                  <a:pt x="21599" y="26430"/>
                </a:cubicBezTo>
                <a:cubicBezTo>
                  <a:pt x="16426" y="30865"/>
                  <a:pt x="0" y="33330"/>
                  <a:pt x="4250" y="47574"/>
                </a:cubicBezTo>
                <a:lnTo>
                  <a:pt x="37986" y="47574"/>
                </a:lnTo>
                <a:lnTo>
                  <a:pt x="37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 flipH="1">
            <a:off x="5612800" y="4638975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 flipH="1">
            <a:off x="6281900" y="4702625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 flipH="1">
            <a:off x="4736150" y="0"/>
            <a:ext cx="4407850" cy="1041925"/>
          </a:xfrm>
          <a:custGeom>
            <a:rect b="b" l="l" r="r" t="t"/>
            <a:pathLst>
              <a:path extrusionOk="0" h="41677" w="176314">
                <a:moveTo>
                  <a:pt x="1" y="0"/>
                </a:moveTo>
                <a:lnTo>
                  <a:pt x="1" y="26973"/>
                </a:lnTo>
                <a:cubicBezTo>
                  <a:pt x="1" y="26973"/>
                  <a:pt x="7504" y="41676"/>
                  <a:pt x="29031" y="41676"/>
                </a:cubicBezTo>
                <a:cubicBezTo>
                  <a:pt x="34143" y="41676"/>
                  <a:pt x="40047" y="40847"/>
                  <a:pt x="46829" y="38794"/>
                </a:cubicBezTo>
                <a:cubicBezTo>
                  <a:pt x="77849" y="29407"/>
                  <a:pt x="87280" y="14815"/>
                  <a:pt x="111927" y="14815"/>
                </a:cubicBezTo>
                <a:cubicBezTo>
                  <a:pt x="115359" y="14815"/>
                  <a:pt x="119085" y="15098"/>
                  <a:pt x="123205" y="15717"/>
                </a:cubicBezTo>
                <a:cubicBezTo>
                  <a:pt x="126869" y="16267"/>
                  <a:pt x="130363" y="16513"/>
                  <a:pt x="133681" y="16513"/>
                </a:cubicBezTo>
                <a:cubicBezTo>
                  <a:pt x="160908" y="16513"/>
                  <a:pt x="176314" y="0"/>
                  <a:pt x="176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 flipH="1">
            <a:off x="5445825" y="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2898000" y="3325200"/>
            <a:ext cx="552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2898000" y="1264200"/>
            <a:ext cx="5526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8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6150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8"/>
          <p:cNvSpPr/>
          <p:nvPr/>
        </p:nvSpPr>
        <p:spPr>
          <a:xfrm rot="5400000">
            <a:off x="6683100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846000" y="3591000"/>
            <a:ext cx="406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" name="Google Shape;74;p9"/>
          <p:cNvSpPr/>
          <p:nvPr/>
        </p:nvSpPr>
        <p:spPr>
          <a:xfrm rot="10800000">
            <a:off x="5445825" y="4088013"/>
            <a:ext cx="3698175" cy="1055475"/>
          </a:xfrm>
          <a:custGeom>
            <a:rect b="b" l="l" r="r" t="t"/>
            <a:pathLst>
              <a:path extrusionOk="0" h="42219" w="147927">
                <a:moveTo>
                  <a:pt x="1" y="0"/>
                </a:moveTo>
                <a:lnTo>
                  <a:pt x="1" y="27326"/>
                </a:lnTo>
                <a:cubicBezTo>
                  <a:pt x="1" y="27326"/>
                  <a:pt x="6296" y="42219"/>
                  <a:pt x="24357" y="42219"/>
                </a:cubicBezTo>
                <a:cubicBezTo>
                  <a:pt x="28646" y="42219"/>
                  <a:pt x="33599" y="41379"/>
                  <a:pt x="39290" y="39299"/>
                </a:cubicBezTo>
                <a:cubicBezTo>
                  <a:pt x="65317" y="29790"/>
                  <a:pt x="73228" y="15009"/>
                  <a:pt x="93908" y="15009"/>
                </a:cubicBezTo>
                <a:cubicBezTo>
                  <a:pt x="96787" y="15009"/>
                  <a:pt x="99913" y="15295"/>
                  <a:pt x="103370" y="15922"/>
                </a:cubicBezTo>
                <a:cubicBezTo>
                  <a:pt x="106443" y="16479"/>
                  <a:pt x="109374" y="16728"/>
                  <a:pt x="112158" y="16728"/>
                </a:cubicBezTo>
                <a:cubicBezTo>
                  <a:pt x="135001" y="16728"/>
                  <a:pt x="147927" y="0"/>
                  <a:pt x="1479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/>
          <p:nvPr/>
        </p:nvSpPr>
        <p:spPr>
          <a:xfrm rot="5400000">
            <a:off x="6683100" y="3051700"/>
            <a:ext cx="819325" cy="3384200"/>
          </a:xfrm>
          <a:custGeom>
            <a:rect b="b" l="l" r="r" t="t"/>
            <a:pathLst>
              <a:path extrusionOk="0" h="135368" w="32773">
                <a:moveTo>
                  <a:pt x="32773" y="0"/>
                </a:moveTo>
                <a:lnTo>
                  <a:pt x="32773" y="0"/>
                </a:lnTo>
                <a:cubicBezTo>
                  <a:pt x="32772" y="1"/>
                  <a:pt x="12156" y="14749"/>
                  <a:pt x="16884" y="36501"/>
                </a:cubicBezTo>
                <a:cubicBezTo>
                  <a:pt x="21613" y="58253"/>
                  <a:pt x="32684" y="62255"/>
                  <a:pt x="16343" y="89509"/>
                </a:cubicBezTo>
                <a:cubicBezTo>
                  <a:pt x="1" y="116766"/>
                  <a:pt x="32401" y="135367"/>
                  <a:pt x="32401" y="135367"/>
                </a:cubicBezTo>
                <a:lnTo>
                  <a:pt x="32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 rot="5400000">
            <a:off x="-1385450" y="1647375"/>
            <a:ext cx="3275400" cy="504525"/>
          </a:xfrm>
          <a:custGeom>
            <a:rect b="b" l="l" r="r" t="t"/>
            <a:pathLst>
              <a:path extrusionOk="0" h="20181" w="131016">
                <a:moveTo>
                  <a:pt x="25838" y="1"/>
                </a:moveTo>
                <a:cubicBezTo>
                  <a:pt x="6842" y="1"/>
                  <a:pt x="0" y="20178"/>
                  <a:pt x="0" y="20178"/>
                </a:cubicBezTo>
                <a:lnTo>
                  <a:pt x="0" y="20181"/>
                </a:lnTo>
                <a:lnTo>
                  <a:pt x="131016" y="20181"/>
                </a:lnTo>
                <a:cubicBezTo>
                  <a:pt x="131016" y="20181"/>
                  <a:pt x="122212" y="8215"/>
                  <a:pt x="108815" y="8215"/>
                </a:cubicBezTo>
                <a:cubicBezTo>
                  <a:pt x="105950" y="8215"/>
                  <a:pt x="102875" y="8763"/>
                  <a:pt x="99631" y="10091"/>
                </a:cubicBezTo>
                <a:cubicBezTo>
                  <a:pt x="93778" y="12488"/>
                  <a:pt x="87492" y="14982"/>
                  <a:pt x="78789" y="14982"/>
                </a:cubicBezTo>
                <a:cubicBezTo>
                  <a:pt x="69901" y="14982"/>
                  <a:pt x="58491" y="12380"/>
                  <a:pt x="42447" y="4415"/>
                </a:cubicBezTo>
                <a:cubicBezTo>
                  <a:pt x="36095" y="1262"/>
                  <a:pt x="30587" y="1"/>
                  <a:pt x="25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5400000">
            <a:off x="-1210600" y="1216775"/>
            <a:ext cx="2862100" cy="440825"/>
          </a:xfrm>
          <a:custGeom>
            <a:rect b="b" l="l" r="r" t="t"/>
            <a:pathLst>
              <a:path extrusionOk="0" h="17633" w="114484">
                <a:moveTo>
                  <a:pt x="22578" y="1"/>
                </a:moveTo>
                <a:cubicBezTo>
                  <a:pt x="5980" y="1"/>
                  <a:pt x="1" y="17632"/>
                  <a:pt x="1" y="17632"/>
                </a:cubicBezTo>
                <a:lnTo>
                  <a:pt x="114484" y="17632"/>
                </a:lnTo>
                <a:cubicBezTo>
                  <a:pt x="114484" y="17632"/>
                  <a:pt x="106791" y="7178"/>
                  <a:pt x="95085" y="7178"/>
                </a:cubicBezTo>
                <a:cubicBezTo>
                  <a:pt x="92581" y="7178"/>
                  <a:pt x="89894" y="7656"/>
                  <a:pt x="87059" y="8817"/>
                </a:cubicBezTo>
                <a:cubicBezTo>
                  <a:pt x="81944" y="10911"/>
                  <a:pt x="76451" y="13091"/>
                  <a:pt x="68846" y="13091"/>
                </a:cubicBezTo>
                <a:cubicBezTo>
                  <a:pt x="61079" y="13091"/>
                  <a:pt x="51110" y="10817"/>
                  <a:pt x="37090" y="3858"/>
                </a:cubicBezTo>
                <a:cubicBezTo>
                  <a:pt x="31541" y="1103"/>
                  <a:pt x="26727" y="1"/>
                  <a:pt x="225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2" y="0"/>
            <a:ext cx="1813093" cy="1842725"/>
          </a:xfrm>
          <a:custGeom>
            <a:rect b="b" l="l" r="r" t="t"/>
            <a:pathLst>
              <a:path extrusionOk="0" h="44403" w="43689">
                <a:moveTo>
                  <a:pt x="0" y="1"/>
                </a:moveTo>
                <a:lnTo>
                  <a:pt x="0" y="44403"/>
                </a:lnTo>
                <a:cubicBezTo>
                  <a:pt x="0" y="44403"/>
                  <a:pt x="1" y="44403"/>
                  <a:pt x="3" y="44403"/>
                </a:cubicBezTo>
                <a:cubicBezTo>
                  <a:pt x="242" y="44403"/>
                  <a:pt x="14099" y="44366"/>
                  <a:pt x="14761" y="35934"/>
                </a:cubicBezTo>
                <a:cubicBezTo>
                  <a:pt x="15429" y="27428"/>
                  <a:pt x="12315" y="24926"/>
                  <a:pt x="18544" y="20639"/>
                </a:cubicBezTo>
                <a:cubicBezTo>
                  <a:pt x="24775" y="16351"/>
                  <a:pt x="43688" y="13774"/>
                  <a:pt x="38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 flipH="1">
            <a:off x="7597553" y="0"/>
            <a:ext cx="1546456" cy="1897297"/>
          </a:xfrm>
          <a:custGeom>
            <a:rect b="b" l="l" r="r" t="t"/>
            <a:pathLst>
              <a:path extrusionOk="0" h="45718" w="37264">
                <a:moveTo>
                  <a:pt x="0" y="1"/>
                </a:moveTo>
                <a:lnTo>
                  <a:pt x="0" y="45718"/>
                </a:lnTo>
                <a:cubicBezTo>
                  <a:pt x="0" y="45718"/>
                  <a:pt x="1" y="45718"/>
                  <a:pt x="3" y="45718"/>
                </a:cubicBezTo>
                <a:cubicBezTo>
                  <a:pt x="219" y="45718"/>
                  <a:pt x="12696" y="45680"/>
                  <a:pt x="13245" y="36960"/>
                </a:cubicBezTo>
                <a:cubicBezTo>
                  <a:pt x="13798" y="28165"/>
                  <a:pt x="11214" y="25578"/>
                  <a:pt x="16386" y="21144"/>
                </a:cubicBezTo>
                <a:cubicBezTo>
                  <a:pt x="21559" y="16709"/>
                  <a:pt x="37264" y="14243"/>
                  <a:pt x="33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720000" y="2680921"/>
            <a:ext cx="23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0"/>
          <p:cNvSpPr txBox="1"/>
          <p:nvPr>
            <p:ph idx="1" type="subTitle"/>
          </p:nvPr>
        </p:nvSpPr>
        <p:spPr>
          <a:xfrm>
            <a:off x="720000" y="315882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2" type="title"/>
          </p:nvPr>
        </p:nvSpPr>
        <p:spPr>
          <a:xfrm>
            <a:off x="6084000" y="2680921"/>
            <a:ext cx="23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0"/>
          <p:cNvSpPr txBox="1"/>
          <p:nvPr>
            <p:ph idx="3" type="subTitle"/>
          </p:nvPr>
        </p:nvSpPr>
        <p:spPr>
          <a:xfrm>
            <a:off x="6084000" y="315882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4" type="title"/>
          </p:nvPr>
        </p:nvSpPr>
        <p:spPr>
          <a:xfrm>
            <a:off x="3402000" y="2680921"/>
            <a:ext cx="23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0"/>
          <p:cNvSpPr txBox="1"/>
          <p:nvPr>
            <p:ph idx="5" type="subTitle"/>
          </p:nvPr>
        </p:nvSpPr>
        <p:spPr>
          <a:xfrm>
            <a:off x="3402000" y="3158829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Black"/>
              <a:buNone/>
              <a:defRPr b="0" i="0" sz="35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mailto:info@truecodemaster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" type="subTitle"/>
          </p:nvPr>
        </p:nvSpPr>
        <p:spPr>
          <a:xfrm>
            <a:off x="12750" y="51365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1" name="Google Shape;241;p31"/>
          <p:cNvSpPr txBox="1"/>
          <p:nvPr>
            <p:ph type="ctrTitle"/>
          </p:nvPr>
        </p:nvSpPr>
        <p:spPr>
          <a:xfrm>
            <a:off x="720000" y="1606800"/>
            <a:ext cx="55482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Crafting Digital Solutions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Your Business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/>
              <a:t> </a:t>
            </a:r>
            <a:endParaRPr sz="3600"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720000" y="2910300"/>
            <a:ext cx="55056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With…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Commitment to Excellence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Focus on Your Success and Growth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31"/>
          <p:cNvGrpSpPr/>
          <p:nvPr/>
        </p:nvGrpSpPr>
        <p:grpSpPr>
          <a:xfrm>
            <a:off x="5831889" y="1579815"/>
            <a:ext cx="4620746" cy="3556754"/>
            <a:chOff x="5527089" y="1579815"/>
            <a:chExt cx="4620746" cy="3556754"/>
          </a:xfrm>
        </p:grpSpPr>
        <p:sp>
          <p:nvSpPr>
            <p:cNvPr id="244" name="Google Shape;244;p31"/>
            <p:cNvSpPr/>
            <p:nvPr/>
          </p:nvSpPr>
          <p:spPr>
            <a:xfrm>
              <a:off x="6239778" y="2099076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9124311" y="4112833"/>
              <a:ext cx="1023524" cy="1023736"/>
            </a:xfrm>
            <a:custGeom>
              <a:rect b="b" l="l" r="r" t="t"/>
              <a:pathLst>
                <a:path extrusionOk="0" h="14457" w="14454">
                  <a:moveTo>
                    <a:pt x="7227" y="2340"/>
                  </a:moveTo>
                  <a:cubicBezTo>
                    <a:pt x="9925" y="2340"/>
                    <a:pt x="12114" y="4530"/>
                    <a:pt x="12114" y="7229"/>
                  </a:cubicBezTo>
                  <a:cubicBezTo>
                    <a:pt x="12115" y="9927"/>
                    <a:pt x="9926" y="12115"/>
                    <a:pt x="7227" y="12115"/>
                  </a:cubicBezTo>
                  <a:cubicBezTo>
                    <a:pt x="4528" y="12115"/>
                    <a:pt x="2338" y="9929"/>
                    <a:pt x="2338" y="7229"/>
                  </a:cubicBezTo>
                  <a:cubicBezTo>
                    <a:pt x="2338" y="4529"/>
                    <a:pt x="4527" y="2340"/>
                    <a:pt x="7227" y="2340"/>
                  </a:cubicBezTo>
                  <a:close/>
                  <a:moveTo>
                    <a:pt x="7228" y="0"/>
                  </a:moveTo>
                  <a:cubicBezTo>
                    <a:pt x="6692" y="0"/>
                    <a:pt x="6254" y="437"/>
                    <a:pt x="6254" y="974"/>
                  </a:cubicBezTo>
                  <a:cubicBezTo>
                    <a:pt x="6254" y="1018"/>
                    <a:pt x="6273" y="1056"/>
                    <a:pt x="6280" y="1099"/>
                  </a:cubicBezTo>
                  <a:cubicBezTo>
                    <a:pt x="5275" y="1255"/>
                    <a:pt x="4351" y="1647"/>
                    <a:pt x="3566" y="2223"/>
                  </a:cubicBezTo>
                  <a:cubicBezTo>
                    <a:pt x="3540" y="2189"/>
                    <a:pt x="3527" y="2148"/>
                    <a:pt x="3495" y="2118"/>
                  </a:cubicBezTo>
                  <a:cubicBezTo>
                    <a:pt x="3306" y="1929"/>
                    <a:pt x="3057" y="1834"/>
                    <a:pt x="2807" y="1834"/>
                  </a:cubicBezTo>
                  <a:cubicBezTo>
                    <a:pt x="2557" y="1834"/>
                    <a:pt x="2307" y="1929"/>
                    <a:pt x="2117" y="2118"/>
                  </a:cubicBezTo>
                  <a:cubicBezTo>
                    <a:pt x="1738" y="2496"/>
                    <a:pt x="1739" y="3118"/>
                    <a:pt x="2117" y="3496"/>
                  </a:cubicBezTo>
                  <a:cubicBezTo>
                    <a:pt x="2150" y="3528"/>
                    <a:pt x="2190" y="3538"/>
                    <a:pt x="2224" y="3566"/>
                  </a:cubicBezTo>
                  <a:cubicBezTo>
                    <a:pt x="1649" y="4351"/>
                    <a:pt x="1254" y="5275"/>
                    <a:pt x="1101" y="6278"/>
                  </a:cubicBezTo>
                  <a:cubicBezTo>
                    <a:pt x="1057" y="6271"/>
                    <a:pt x="1020" y="6255"/>
                    <a:pt x="975" y="6255"/>
                  </a:cubicBezTo>
                  <a:cubicBezTo>
                    <a:pt x="439" y="6255"/>
                    <a:pt x="1" y="6693"/>
                    <a:pt x="1" y="7229"/>
                  </a:cubicBezTo>
                  <a:cubicBezTo>
                    <a:pt x="1" y="7764"/>
                    <a:pt x="440" y="8203"/>
                    <a:pt x="975" y="8203"/>
                  </a:cubicBezTo>
                  <a:cubicBezTo>
                    <a:pt x="1020" y="8203"/>
                    <a:pt x="1057" y="8184"/>
                    <a:pt x="1101" y="8179"/>
                  </a:cubicBezTo>
                  <a:cubicBezTo>
                    <a:pt x="1254" y="9185"/>
                    <a:pt x="1649" y="10107"/>
                    <a:pt x="2224" y="10892"/>
                  </a:cubicBezTo>
                  <a:cubicBezTo>
                    <a:pt x="2190" y="10916"/>
                    <a:pt x="2149" y="10931"/>
                    <a:pt x="2117" y="10962"/>
                  </a:cubicBezTo>
                  <a:cubicBezTo>
                    <a:pt x="1739" y="11340"/>
                    <a:pt x="1738" y="11960"/>
                    <a:pt x="2117" y="12340"/>
                  </a:cubicBezTo>
                  <a:cubicBezTo>
                    <a:pt x="2306" y="12529"/>
                    <a:pt x="2556" y="12624"/>
                    <a:pt x="2806" y="12624"/>
                  </a:cubicBezTo>
                  <a:cubicBezTo>
                    <a:pt x="3056" y="12624"/>
                    <a:pt x="3306" y="12529"/>
                    <a:pt x="3495" y="12340"/>
                  </a:cubicBezTo>
                  <a:cubicBezTo>
                    <a:pt x="3527" y="12310"/>
                    <a:pt x="3540" y="12268"/>
                    <a:pt x="3566" y="12234"/>
                  </a:cubicBezTo>
                  <a:cubicBezTo>
                    <a:pt x="4351" y="12810"/>
                    <a:pt x="5275" y="13203"/>
                    <a:pt x="6280" y="13357"/>
                  </a:cubicBezTo>
                  <a:cubicBezTo>
                    <a:pt x="6275" y="13400"/>
                    <a:pt x="6254" y="13438"/>
                    <a:pt x="6254" y="13482"/>
                  </a:cubicBezTo>
                  <a:cubicBezTo>
                    <a:pt x="6254" y="14016"/>
                    <a:pt x="6692" y="14456"/>
                    <a:pt x="7228" y="14456"/>
                  </a:cubicBezTo>
                  <a:cubicBezTo>
                    <a:pt x="7765" y="14456"/>
                    <a:pt x="8203" y="14018"/>
                    <a:pt x="8203" y="13482"/>
                  </a:cubicBezTo>
                  <a:cubicBezTo>
                    <a:pt x="8203" y="13438"/>
                    <a:pt x="8184" y="13400"/>
                    <a:pt x="8177" y="13357"/>
                  </a:cubicBezTo>
                  <a:cubicBezTo>
                    <a:pt x="9183" y="13203"/>
                    <a:pt x="10105" y="12810"/>
                    <a:pt x="10891" y="12234"/>
                  </a:cubicBezTo>
                  <a:cubicBezTo>
                    <a:pt x="10917" y="12270"/>
                    <a:pt x="10931" y="12310"/>
                    <a:pt x="10961" y="12340"/>
                  </a:cubicBezTo>
                  <a:cubicBezTo>
                    <a:pt x="11150" y="12529"/>
                    <a:pt x="11400" y="12624"/>
                    <a:pt x="11650" y="12624"/>
                  </a:cubicBezTo>
                  <a:cubicBezTo>
                    <a:pt x="11899" y="12624"/>
                    <a:pt x="12148" y="12529"/>
                    <a:pt x="12337" y="12340"/>
                  </a:cubicBezTo>
                  <a:cubicBezTo>
                    <a:pt x="12717" y="11962"/>
                    <a:pt x="12717" y="11340"/>
                    <a:pt x="12337" y="10962"/>
                  </a:cubicBezTo>
                  <a:cubicBezTo>
                    <a:pt x="12307" y="10931"/>
                    <a:pt x="12266" y="10916"/>
                    <a:pt x="12232" y="10892"/>
                  </a:cubicBezTo>
                  <a:cubicBezTo>
                    <a:pt x="12807" y="10107"/>
                    <a:pt x="13200" y="9182"/>
                    <a:pt x="13355" y="8179"/>
                  </a:cubicBezTo>
                  <a:cubicBezTo>
                    <a:pt x="13398" y="8186"/>
                    <a:pt x="13436" y="8203"/>
                    <a:pt x="13480" y="8203"/>
                  </a:cubicBezTo>
                  <a:cubicBezTo>
                    <a:pt x="14015" y="8203"/>
                    <a:pt x="14454" y="7764"/>
                    <a:pt x="14454" y="7229"/>
                  </a:cubicBezTo>
                  <a:cubicBezTo>
                    <a:pt x="14454" y="6693"/>
                    <a:pt x="14015" y="6255"/>
                    <a:pt x="13480" y="6255"/>
                  </a:cubicBezTo>
                  <a:cubicBezTo>
                    <a:pt x="13436" y="6255"/>
                    <a:pt x="13398" y="6274"/>
                    <a:pt x="13355" y="6278"/>
                  </a:cubicBezTo>
                  <a:cubicBezTo>
                    <a:pt x="13199" y="5274"/>
                    <a:pt x="12807" y="4351"/>
                    <a:pt x="12232" y="3566"/>
                  </a:cubicBezTo>
                  <a:cubicBezTo>
                    <a:pt x="12266" y="3541"/>
                    <a:pt x="12307" y="3528"/>
                    <a:pt x="12337" y="3496"/>
                  </a:cubicBezTo>
                  <a:cubicBezTo>
                    <a:pt x="12717" y="3117"/>
                    <a:pt x="12717" y="2496"/>
                    <a:pt x="12337" y="2118"/>
                  </a:cubicBezTo>
                  <a:cubicBezTo>
                    <a:pt x="12148" y="1929"/>
                    <a:pt x="11899" y="1834"/>
                    <a:pt x="11650" y="1834"/>
                  </a:cubicBezTo>
                  <a:cubicBezTo>
                    <a:pt x="11400" y="1834"/>
                    <a:pt x="11150" y="1929"/>
                    <a:pt x="10961" y="2118"/>
                  </a:cubicBezTo>
                  <a:cubicBezTo>
                    <a:pt x="10929" y="2151"/>
                    <a:pt x="10917" y="2189"/>
                    <a:pt x="10891" y="2223"/>
                  </a:cubicBezTo>
                  <a:cubicBezTo>
                    <a:pt x="10105" y="1647"/>
                    <a:pt x="9183" y="1255"/>
                    <a:pt x="8177" y="1099"/>
                  </a:cubicBezTo>
                  <a:cubicBezTo>
                    <a:pt x="8184" y="1056"/>
                    <a:pt x="8203" y="1018"/>
                    <a:pt x="8203" y="974"/>
                  </a:cubicBezTo>
                  <a:cubicBezTo>
                    <a:pt x="8203" y="437"/>
                    <a:pt x="7765" y="0"/>
                    <a:pt x="7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 flipH="1">
              <a:off x="9407991" y="1801714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 flipH="1">
              <a:off x="9111945" y="1579815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 flipH="1">
              <a:off x="8924714" y="1897923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5527089" y="3925265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5983525" y="4306634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6203967" y="4021455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1"/>
            <p:cNvGrpSpPr/>
            <p:nvPr/>
          </p:nvGrpSpPr>
          <p:grpSpPr>
            <a:xfrm>
              <a:off x="6419268" y="2175276"/>
              <a:ext cx="3428123" cy="2427847"/>
              <a:chOff x="6419268" y="2175276"/>
              <a:chExt cx="3428123" cy="2427847"/>
            </a:xfrm>
          </p:grpSpPr>
          <p:sp>
            <p:nvSpPr>
              <p:cNvPr id="253" name="Google Shape;253;p31"/>
              <p:cNvSpPr/>
              <p:nvPr/>
            </p:nvSpPr>
            <p:spPr>
              <a:xfrm>
                <a:off x="6825596" y="2683536"/>
                <a:ext cx="2463278" cy="1555605"/>
              </a:xfrm>
              <a:custGeom>
                <a:rect b="b" l="l" r="r" t="t"/>
                <a:pathLst>
                  <a:path extrusionOk="0" h="69138" w="109479">
                    <a:moveTo>
                      <a:pt x="4971" y="1"/>
                    </a:moveTo>
                    <a:cubicBezTo>
                      <a:pt x="2238" y="1"/>
                      <a:pt x="0" y="2237"/>
                      <a:pt x="0" y="4972"/>
                    </a:cubicBezTo>
                    <a:lnTo>
                      <a:pt x="0" y="64165"/>
                    </a:lnTo>
                    <a:cubicBezTo>
                      <a:pt x="0" y="66900"/>
                      <a:pt x="2237" y="69137"/>
                      <a:pt x="4971" y="69137"/>
                    </a:cubicBezTo>
                    <a:lnTo>
                      <a:pt x="104507" y="69137"/>
                    </a:lnTo>
                    <a:cubicBezTo>
                      <a:pt x="107241" y="69137"/>
                      <a:pt x="109479" y="66900"/>
                      <a:pt x="109479" y="64165"/>
                    </a:cubicBezTo>
                    <a:lnTo>
                      <a:pt x="109479" y="4972"/>
                    </a:lnTo>
                    <a:cubicBezTo>
                      <a:pt x="109479" y="2238"/>
                      <a:pt x="107243" y="1"/>
                      <a:pt x="104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6825528" y="3851398"/>
                <a:ext cx="2463323" cy="387765"/>
              </a:xfrm>
              <a:custGeom>
                <a:rect b="b" l="l" r="r" t="t"/>
                <a:pathLst>
                  <a:path extrusionOk="0" h="17234" w="109481">
                    <a:moveTo>
                      <a:pt x="1" y="1"/>
                    </a:moveTo>
                    <a:lnTo>
                      <a:pt x="1" y="12261"/>
                    </a:lnTo>
                    <a:cubicBezTo>
                      <a:pt x="1" y="14996"/>
                      <a:pt x="2240" y="17234"/>
                      <a:pt x="4972" y="17234"/>
                    </a:cubicBezTo>
                    <a:lnTo>
                      <a:pt x="104509" y="17234"/>
                    </a:lnTo>
                    <a:cubicBezTo>
                      <a:pt x="107244" y="17234"/>
                      <a:pt x="109481" y="14996"/>
                      <a:pt x="109481" y="12261"/>
                    </a:cubicBezTo>
                    <a:lnTo>
                      <a:pt x="1094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6889901" y="2748696"/>
                <a:ext cx="2334645" cy="1046768"/>
              </a:xfrm>
              <a:custGeom>
                <a:rect b="b" l="l" r="r" t="t"/>
                <a:pathLst>
                  <a:path extrusionOk="0" h="46523" w="103762">
                    <a:moveTo>
                      <a:pt x="1598" y="1"/>
                    </a:moveTo>
                    <a:cubicBezTo>
                      <a:pt x="719" y="1"/>
                      <a:pt x="1" y="720"/>
                      <a:pt x="1" y="1600"/>
                    </a:cubicBezTo>
                    <a:lnTo>
                      <a:pt x="1" y="44925"/>
                    </a:lnTo>
                    <a:cubicBezTo>
                      <a:pt x="1" y="45804"/>
                      <a:pt x="719" y="46523"/>
                      <a:pt x="1598" y="46523"/>
                    </a:cubicBezTo>
                    <a:lnTo>
                      <a:pt x="102162" y="46523"/>
                    </a:lnTo>
                    <a:cubicBezTo>
                      <a:pt x="103042" y="46523"/>
                      <a:pt x="103761" y="45804"/>
                      <a:pt x="103761" y="44925"/>
                    </a:cubicBezTo>
                    <a:lnTo>
                      <a:pt x="103761" y="1600"/>
                    </a:lnTo>
                    <a:cubicBezTo>
                      <a:pt x="103761" y="720"/>
                      <a:pt x="103042" y="1"/>
                      <a:pt x="1021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7451928" y="4474648"/>
                <a:ext cx="1210613" cy="63945"/>
              </a:xfrm>
              <a:custGeom>
                <a:rect b="b" l="l" r="r" t="t"/>
                <a:pathLst>
                  <a:path extrusionOk="0" h="2842" w="53805">
                    <a:moveTo>
                      <a:pt x="1" y="1"/>
                    </a:moveTo>
                    <a:lnTo>
                      <a:pt x="1" y="2841"/>
                    </a:lnTo>
                    <a:lnTo>
                      <a:pt x="53805" y="2841"/>
                    </a:lnTo>
                    <a:lnTo>
                      <a:pt x="538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7609743" y="4239118"/>
                <a:ext cx="894960" cy="235553"/>
              </a:xfrm>
              <a:custGeom>
                <a:rect b="b" l="l" r="r" t="t"/>
                <a:pathLst>
                  <a:path extrusionOk="0" h="10469" w="39776">
                    <a:moveTo>
                      <a:pt x="0" y="0"/>
                    </a:moveTo>
                    <a:lnTo>
                      <a:pt x="0" y="10469"/>
                    </a:lnTo>
                    <a:lnTo>
                      <a:pt x="39776" y="10469"/>
                    </a:lnTo>
                    <a:lnTo>
                      <a:pt x="397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7609743" y="4239118"/>
                <a:ext cx="894960" cy="135675"/>
              </a:xfrm>
              <a:custGeom>
                <a:rect b="b" l="l" r="r" t="t"/>
                <a:pathLst>
                  <a:path extrusionOk="0" h="6030" w="39776">
                    <a:moveTo>
                      <a:pt x="0" y="0"/>
                    </a:moveTo>
                    <a:lnTo>
                      <a:pt x="0" y="1945"/>
                    </a:lnTo>
                    <a:lnTo>
                      <a:pt x="39776" y="6030"/>
                    </a:lnTo>
                    <a:lnTo>
                      <a:pt x="397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8869338" y="3487056"/>
                <a:ext cx="978052" cy="558180"/>
              </a:xfrm>
              <a:custGeom>
                <a:rect b="b" l="l" r="r" t="t"/>
                <a:pathLst>
                  <a:path extrusionOk="0" h="24808" w="43469">
                    <a:moveTo>
                      <a:pt x="0" y="1"/>
                    </a:moveTo>
                    <a:lnTo>
                      <a:pt x="0" y="24808"/>
                    </a:lnTo>
                    <a:lnTo>
                      <a:pt x="43469" y="24808"/>
                    </a:lnTo>
                    <a:lnTo>
                      <a:pt x="4346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8869338" y="3487056"/>
                <a:ext cx="978052" cy="81225"/>
              </a:xfrm>
              <a:custGeom>
                <a:rect b="b" l="l" r="r" t="t"/>
                <a:pathLst>
                  <a:path extrusionOk="0" h="3610" w="43469">
                    <a:moveTo>
                      <a:pt x="0" y="1"/>
                    </a:moveTo>
                    <a:lnTo>
                      <a:pt x="0" y="3609"/>
                    </a:lnTo>
                    <a:lnTo>
                      <a:pt x="43469" y="3609"/>
                    </a:lnTo>
                    <a:lnTo>
                      <a:pt x="434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8898588" y="3514956"/>
                <a:ext cx="23445" cy="23468"/>
              </a:xfrm>
              <a:custGeom>
                <a:rect b="b" l="l" r="r" t="t"/>
                <a:pathLst>
                  <a:path extrusionOk="0" h="1043" w="1042">
                    <a:moveTo>
                      <a:pt x="521" y="0"/>
                    </a:moveTo>
                    <a:cubicBezTo>
                      <a:pt x="233" y="0"/>
                      <a:pt x="0" y="234"/>
                      <a:pt x="0" y="522"/>
                    </a:cubicBezTo>
                    <a:cubicBezTo>
                      <a:pt x="0" y="808"/>
                      <a:pt x="235" y="1043"/>
                      <a:pt x="521" y="1043"/>
                    </a:cubicBezTo>
                    <a:cubicBezTo>
                      <a:pt x="807" y="1043"/>
                      <a:pt x="1042" y="808"/>
                      <a:pt x="1042" y="522"/>
                    </a:cubicBezTo>
                    <a:cubicBezTo>
                      <a:pt x="1042" y="234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8942643" y="3514956"/>
                <a:ext cx="23490" cy="23468"/>
              </a:xfrm>
              <a:custGeom>
                <a:rect b="b" l="l" r="r" t="t"/>
                <a:pathLst>
                  <a:path extrusionOk="0" h="1043" w="1044">
                    <a:moveTo>
                      <a:pt x="522" y="0"/>
                    </a:moveTo>
                    <a:cubicBezTo>
                      <a:pt x="234" y="0"/>
                      <a:pt x="1" y="234"/>
                      <a:pt x="1" y="522"/>
                    </a:cubicBezTo>
                    <a:cubicBezTo>
                      <a:pt x="1" y="808"/>
                      <a:pt x="235" y="1043"/>
                      <a:pt x="522" y="1043"/>
                    </a:cubicBezTo>
                    <a:cubicBezTo>
                      <a:pt x="810" y="1043"/>
                      <a:pt x="1044" y="808"/>
                      <a:pt x="1044" y="522"/>
                    </a:cubicBezTo>
                    <a:cubicBezTo>
                      <a:pt x="1044" y="234"/>
                      <a:pt x="810" y="0"/>
                      <a:pt x="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8986788" y="3514956"/>
                <a:ext cx="23445" cy="23468"/>
              </a:xfrm>
              <a:custGeom>
                <a:rect b="b" l="l" r="r" t="t"/>
                <a:pathLst>
                  <a:path extrusionOk="0" h="1043" w="1042">
                    <a:moveTo>
                      <a:pt x="521" y="0"/>
                    </a:moveTo>
                    <a:cubicBezTo>
                      <a:pt x="232" y="0"/>
                      <a:pt x="0" y="234"/>
                      <a:pt x="0" y="522"/>
                    </a:cubicBezTo>
                    <a:cubicBezTo>
                      <a:pt x="0" y="808"/>
                      <a:pt x="232" y="1043"/>
                      <a:pt x="521" y="1043"/>
                    </a:cubicBezTo>
                    <a:cubicBezTo>
                      <a:pt x="808" y="1043"/>
                      <a:pt x="1042" y="808"/>
                      <a:pt x="1042" y="522"/>
                    </a:cubicBezTo>
                    <a:cubicBezTo>
                      <a:pt x="1042" y="234"/>
                      <a:pt x="808" y="0"/>
                      <a:pt x="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8967528" y="3662691"/>
                <a:ext cx="269280" cy="269257"/>
              </a:xfrm>
              <a:custGeom>
                <a:rect b="b" l="l" r="r" t="t"/>
                <a:pathLst>
                  <a:path extrusionOk="0" h="11967" w="11968">
                    <a:moveTo>
                      <a:pt x="5983" y="1"/>
                    </a:moveTo>
                    <a:cubicBezTo>
                      <a:pt x="2678" y="1"/>
                      <a:pt x="1" y="2678"/>
                      <a:pt x="1" y="5983"/>
                    </a:cubicBezTo>
                    <a:cubicBezTo>
                      <a:pt x="1" y="9288"/>
                      <a:pt x="2678" y="11967"/>
                      <a:pt x="5983" y="11967"/>
                    </a:cubicBezTo>
                    <a:cubicBezTo>
                      <a:pt x="9289" y="11967"/>
                      <a:pt x="11967" y="9287"/>
                      <a:pt x="11967" y="5983"/>
                    </a:cubicBezTo>
                    <a:cubicBezTo>
                      <a:pt x="11967" y="2679"/>
                      <a:pt x="9289" y="1"/>
                      <a:pt x="59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9068868" y="3731698"/>
                <a:ext cx="66600" cy="131175"/>
              </a:xfrm>
              <a:custGeom>
                <a:rect b="b" l="l" r="r" t="t"/>
                <a:pathLst>
                  <a:path extrusionOk="0" h="5830" w="2960">
                    <a:moveTo>
                      <a:pt x="1479" y="1"/>
                    </a:moveTo>
                    <a:cubicBezTo>
                      <a:pt x="661" y="1"/>
                      <a:pt x="1" y="663"/>
                      <a:pt x="1" y="1481"/>
                    </a:cubicBezTo>
                    <a:cubicBezTo>
                      <a:pt x="1" y="2066"/>
                      <a:pt x="343" y="2570"/>
                      <a:pt x="838" y="2807"/>
                    </a:cubicBezTo>
                    <a:lnTo>
                      <a:pt x="100" y="5579"/>
                    </a:lnTo>
                    <a:cubicBezTo>
                      <a:pt x="73" y="5716"/>
                      <a:pt x="167" y="5830"/>
                      <a:pt x="307" y="5830"/>
                    </a:cubicBezTo>
                    <a:lnTo>
                      <a:pt x="2650" y="5830"/>
                    </a:lnTo>
                    <a:cubicBezTo>
                      <a:pt x="2792" y="5830"/>
                      <a:pt x="2883" y="5717"/>
                      <a:pt x="2858" y="5579"/>
                    </a:cubicBezTo>
                    <a:lnTo>
                      <a:pt x="2123" y="2807"/>
                    </a:lnTo>
                    <a:cubicBezTo>
                      <a:pt x="2615" y="2568"/>
                      <a:pt x="2959" y="2066"/>
                      <a:pt x="2959" y="1481"/>
                    </a:cubicBezTo>
                    <a:cubicBezTo>
                      <a:pt x="2959" y="665"/>
                      <a:pt x="2297" y="1"/>
                      <a:pt x="1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9312633" y="3654186"/>
                <a:ext cx="239850" cy="16672"/>
              </a:xfrm>
              <a:custGeom>
                <a:rect b="b" l="l" r="r" t="t"/>
                <a:pathLst>
                  <a:path extrusionOk="0" h="741" w="10660">
                    <a:moveTo>
                      <a:pt x="0" y="1"/>
                    </a:moveTo>
                    <a:lnTo>
                      <a:pt x="0" y="741"/>
                    </a:lnTo>
                    <a:lnTo>
                      <a:pt x="10659" y="741"/>
                    </a:lnTo>
                    <a:lnTo>
                      <a:pt x="10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9312633" y="3698331"/>
                <a:ext cx="432810" cy="16605"/>
              </a:xfrm>
              <a:custGeom>
                <a:rect b="b" l="l" r="r" t="t"/>
                <a:pathLst>
                  <a:path extrusionOk="0" h="738" w="19236">
                    <a:moveTo>
                      <a:pt x="0" y="0"/>
                    </a:moveTo>
                    <a:lnTo>
                      <a:pt x="0" y="738"/>
                    </a:lnTo>
                    <a:lnTo>
                      <a:pt x="19235" y="738"/>
                    </a:lnTo>
                    <a:lnTo>
                      <a:pt x="19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9312633" y="3758451"/>
                <a:ext cx="432855" cy="92857"/>
              </a:xfrm>
              <a:custGeom>
                <a:rect b="b" l="l" r="r" t="t"/>
                <a:pathLst>
                  <a:path extrusionOk="0" h="4127" w="19238">
                    <a:moveTo>
                      <a:pt x="2780" y="0"/>
                    </a:moveTo>
                    <a:cubicBezTo>
                      <a:pt x="1250" y="0"/>
                      <a:pt x="0" y="928"/>
                      <a:pt x="0" y="2063"/>
                    </a:cubicBezTo>
                    <a:cubicBezTo>
                      <a:pt x="0" y="3198"/>
                      <a:pt x="1250" y="4127"/>
                      <a:pt x="2780" y="4127"/>
                    </a:cubicBezTo>
                    <a:lnTo>
                      <a:pt x="16459" y="4127"/>
                    </a:lnTo>
                    <a:cubicBezTo>
                      <a:pt x="17986" y="4127"/>
                      <a:pt x="19238" y="3197"/>
                      <a:pt x="19238" y="2063"/>
                    </a:cubicBezTo>
                    <a:cubicBezTo>
                      <a:pt x="19238" y="929"/>
                      <a:pt x="17986" y="0"/>
                      <a:pt x="16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9411183" y="3797263"/>
                <a:ext cx="15210" cy="15188"/>
              </a:xfrm>
              <a:custGeom>
                <a:rect b="b" l="l" r="r" t="t"/>
                <a:pathLst>
                  <a:path extrusionOk="0" h="675" w="676">
                    <a:moveTo>
                      <a:pt x="339" y="1"/>
                    </a:moveTo>
                    <a:cubicBezTo>
                      <a:pt x="151" y="1"/>
                      <a:pt x="0" y="152"/>
                      <a:pt x="0" y="338"/>
                    </a:cubicBezTo>
                    <a:cubicBezTo>
                      <a:pt x="0" y="525"/>
                      <a:pt x="152" y="675"/>
                      <a:pt x="339" y="675"/>
                    </a:cubicBezTo>
                    <a:cubicBezTo>
                      <a:pt x="525" y="675"/>
                      <a:pt x="676" y="525"/>
                      <a:pt x="676" y="338"/>
                    </a:cubicBezTo>
                    <a:cubicBezTo>
                      <a:pt x="676" y="152"/>
                      <a:pt x="525" y="2"/>
                      <a:pt x="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9455283" y="3797263"/>
                <a:ext cx="15188" cy="15188"/>
              </a:xfrm>
              <a:custGeom>
                <a:rect b="b" l="l" r="r" t="t"/>
                <a:pathLst>
                  <a:path extrusionOk="0" h="675" w="675">
                    <a:moveTo>
                      <a:pt x="337" y="1"/>
                    </a:moveTo>
                    <a:cubicBezTo>
                      <a:pt x="152" y="1"/>
                      <a:pt x="0" y="152"/>
                      <a:pt x="0" y="338"/>
                    </a:cubicBezTo>
                    <a:cubicBezTo>
                      <a:pt x="0" y="525"/>
                      <a:pt x="152" y="675"/>
                      <a:pt x="337" y="675"/>
                    </a:cubicBezTo>
                    <a:cubicBezTo>
                      <a:pt x="526" y="675"/>
                      <a:pt x="674" y="525"/>
                      <a:pt x="674" y="338"/>
                    </a:cubicBezTo>
                    <a:cubicBezTo>
                      <a:pt x="674" y="152"/>
                      <a:pt x="526" y="2"/>
                      <a:pt x="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9499406" y="3797263"/>
                <a:ext cx="15210" cy="15188"/>
              </a:xfrm>
              <a:custGeom>
                <a:rect b="b" l="l" r="r" t="t"/>
                <a:pathLst>
                  <a:path extrusionOk="0" h="675" w="676">
                    <a:moveTo>
                      <a:pt x="339" y="1"/>
                    </a:moveTo>
                    <a:cubicBezTo>
                      <a:pt x="151" y="1"/>
                      <a:pt x="0" y="152"/>
                      <a:pt x="0" y="338"/>
                    </a:cubicBezTo>
                    <a:cubicBezTo>
                      <a:pt x="0" y="525"/>
                      <a:pt x="152" y="675"/>
                      <a:pt x="339" y="675"/>
                    </a:cubicBezTo>
                    <a:cubicBezTo>
                      <a:pt x="526" y="675"/>
                      <a:pt x="676" y="525"/>
                      <a:pt x="676" y="338"/>
                    </a:cubicBezTo>
                    <a:cubicBezTo>
                      <a:pt x="676" y="152"/>
                      <a:pt x="525" y="2"/>
                      <a:pt x="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9543528" y="3797263"/>
                <a:ext cx="15165" cy="15188"/>
              </a:xfrm>
              <a:custGeom>
                <a:rect b="b" l="l" r="r" t="t"/>
                <a:pathLst>
                  <a:path extrusionOk="0" h="675" w="674">
                    <a:moveTo>
                      <a:pt x="338" y="1"/>
                    </a:moveTo>
                    <a:cubicBezTo>
                      <a:pt x="151" y="1"/>
                      <a:pt x="1" y="152"/>
                      <a:pt x="1" y="338"/>
                    </a:cubicBezTo>
                    <a:cubicBezTo>
                      <a:pt x="1" y="525"/>
                      <a:pt x="153" y="675"/>
                      <a:pt x="338" y="675"/>
                    </a:cubicBezTo>
                    <a:cubicBezTo>
                      <a:pt x="525" y="675"/>
                      <a:pt x="673" y="525"/>
                      <a:pt x="673" y="338"/>
                    </a:cubicBezTo>
                    <a:cubicBezTo>
                      <a:pt x="673" y="152"/>
                      <a:pt x="525" y="2"/>
                      <a:pt x="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9587606" y="3797263"/>
                <a:ext cx="15210" cy="15188"/>
              </a:xfrm>
              <a:custGeom>
                <a:rect b="b" l="l" r="r" t="t"/>
                <a:pathLst>
                  <a:path extrusionOk="0" h="675" w="676">
                    <a:moveTo>
                      <a:pt x="337" y="1"/>
                    </a:moveTo>
                    <a:cubicBezTo>
                      <a:pt x="151" y="1"/>
                      <a:pt x="0" y="152"/>
                      <a:pt x="0" y="338"/>
                    </a:cubicBezTo>
                    <a:cubicBezTo>
                      <a:pt x="0" y="525"/>
                      <a:pt x="151" y="675"/>
                      <a:pt x="337" y="675"/>
                    </a:cubicBezTo>
                    <a:cubicBezTo>
                      <a:pt x="526" y="675"/>
                      <a:pt x="676" y="525"/>
                      <a:pt x="676" y="338"/>
                    </a:cubicBezTo>
                    <a:cubicBezTo>
                      <a:pt x="676" y="152"/>
                      <a:pt x="526" y="2"/>
                      <a:pt x="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9631728" y="3797263"/>
                <a:ext cx="15188" cy="15188"/>
              </a:xfrm>
              <a:custGeom>
                <a:rect b="b" l="l" r="r" t="t"/>
                <a:pathLst>
                  <a:path extrusionOk="0" h="675" w="675">
                    <a:moveTo>
                      <a:pt x="338" y="1"/>
                    </a:moveTo>
                    <a:cubicBezTo>
                      <a:pt x="153" y="1"/>
                      <a:pt x="1" y="152"/>
                      <a:pt x="1" y="338"/>
                    </a:cubicBezTo>
                    <a:cubicBezTo>
                      <a:pt x="1" y="525"/>
                      <a:pt x="153" y="675"/>
                      <a:pt x="338" y="675"/>
                    </a:cubicBezTo>
                    <a:cubicBezTo>
                      <a:pt x="524" y="675"/>
                      <a:pt x="675" y="525"/>
                      <a:pt x="675" y="338"/>
                    </a:cubicBezTo>
                    <a:cubicBezTo>
                      <a:pt x="675" y="152"/>
                      <a:pt x="526" y="2"/>
                      <a:pt x="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9312633" y="3899548"/>
                <a:ext cx="203220" cy="60907"/>
              </a:xfrm>
              <a:custGeom>
                <a:rect b="b" l="l" r="r" t="t"/>
                <a:pathLst>
                  <a:path extrusionOk="0" h="2707" w="9032">
                    <a:moveTo>
                      <a:pt x="0" y="1"/>
                    </a:moveTo>
                    <a:lnTo>
                      <a:pt x="0" y="2707"/>
                    </a:lnTo>
                    <a:lnTo>
                      <a:pt x="9031" y="2707"/>
                    </a:lnTo>
                    <a:lnTo>
                      <a:pt x="90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9339161" y="3921666"/>
                <a:ext cx="150165" cy="16650"/>
              </a:xfrm>
              <a:custGeom>
                <a:rect b="b" l="l" r="r" t="t"/>
                <a:pathLst>
                  <a:path extrusionOk="0" h="740" w="6674">
                    <a:moveTo>
                      <a:pt x="1" y="1"/>
                    </a:moveTo>
                    <a:lnTo>
                      <a:pt x="1" y="739"/>
                    </a:lnTo>
                    <a:lnTo>
                      <a:pt x="6674" y="739"/>
                    </a:lnTo>
                    <a:lnTo>
                      <a:pt x="66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9034466" y="2311926"/>
                <a:ext cx="609682" cy="690503"/>
              </a:xfrm>
              <a:custGeom>
                <a:rect b="b" l="l" r="r" t="t"/>
                <a:pathLst>
                  <a:path extrusionOk="0" h="30689" w="27097">
                    <a:moveTo>
                      <a:pt x="1" y="1"/>
                    </a:moveTo>
                    <a:lnTo>
                      <a:pt x="1" y="30688"/>
                    </a:lnTo>
                    <a:lnTo>
                      <a:pt x="27097" y="30688"/>
                    </a:lnTo>
                    <a:lnTo>
                      <a:pt x="27097" y="6594"/>
                    </a:lnTo>
                    <a:lnTo>
                      <a:pt x="209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9506876" y="2311926"/>
                <a:ext cx="137273" cy="148365"/>
              </a:xfrm>
              <a:custGeom>
                <a:rect b="b" l="l" r="r" t="t"/>
                <a:pathLst>
                  <a:path extrusionOk="0" h="6594" w="6101">
                    <a:moveTo>
                      <a:pt x="0" y="1"/>
                    </a:moveTo>
                    <a:lnTo>
                      <a:pt x="0" y="6594"/>
                    </a:lnTo>
                    <a:lnTo>
                      <a:pt x="6101" y="659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9100728" y="2413468"/>
                <a:ext cx="342293" cy="19417"/>
              </a:xfrm>
              <a:custGeom>
                <a:rect b="b" l="l" r="r" t="t"/>
                <a:pathLst>
                  <a:path extrusionOk="0" h="863" w="15213">
                    <a:moveTo>
                      <a:pt x="0" y="1"/>
                    </a:moveTo>
                    <a:lnTo>
                      <a:pt x="0" y="862"/>
                    </a:lnTo>
                    <a:lnTo>
                      <a:pt x="15212" y="862"/>
                    </a:lnTo>
                    <a:lnTo>
                      <a:pt x="15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9100728" y="2481913"/>
                <a:ext cx="342293" cy="19463"/>
              </a:xfrm>
              <a:custGeom>
                <a:rect b="b" l="l" r="r" t="t"/>
                <a:pathLst>
                  <a:path extrusionOk="0" h="865" w="15213">
                    <a:moveTo>
                      <a:pt x="0" y="1"/>
                    </a:moveTo>
                    <a:lnTo>
                      <a:pt x="0" y="865"/>
                    </a:lnTo>
                    <a:lnTo>
                      <a:pt x="15212" y="865"/>
                    </a:lnTo>
                    <a:lnTo>
                      <a:pt x="15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9100728" y="2550381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9100728" y="2618826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9100728" y="2687271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9100728" y="2755738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9100728" y="2824183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9100728" y="2892628"/>
                <a:ext cx="488318" cy="19417"/>
              </a:xfrm>
              <a:custGeom>
                <a:rect b="b" l="l" r="r" t="t"/>
                <a:pathLst>
                  <a:path extrusionOk="0" h="863" w="21703">
                    <a:moveTo>
                      <a:pt x="0" y="1"/>
                    </a:moveTo>
                    <a:lnTo>
                      <a:pt x="0" y="862"/>
                    </a:lnTo>
                    <a:lnTo>
                      <a:pt x="21703" y="862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6493383" y="3609546"/>
                <a:ext cx="670410" cy="426938"/>
              </a:xfrm>
              <a:custGeom>
                <a:rect b="b" l="l" r="r" t="t"/>
                <a:pathLst>
                  <a:path extrusionOk="0" h="18975" w="29796">
                    <a:moveTo>
                      <a:pt x="1" y="1"/>
                    </a:moveTo>
                    <a:lnTo>
                      <a:pt x="1" y="18975"/>
                    </a:lnTo>
                    <a:lnTo>
                      <a:pt x="29795" y="18975"/>
                    </a:lnTo>
                    <a:lnTo>
                      <a:pt x="297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6493383" y="3609546"/>
                <a:ext cx="670410" cy="286605"/>
              </a:xfrm>
              <a:custGeom>
                <a:rect b="b" l="l" r="r" t="t"/>
                <a:pathLst>
                  <a:path extrusionOk="0" h="12738" w="29796">
                    <a:moveTo>
                      <a:pt x="1" y="1"/>
                    </a:moveTo>
                    <a:lnTo>
                      <a:pt x="14900" y="12737"/>
                    </a:lnTo>
                    <a:lnTo>
                      <a:pt x="29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6493383" y="3739371"/>
                <a:ext cx="329175" cy="297113"/>
              </a:xfrm>
              <a:custGeom>
                <a:rect b="b" l="l" r="r" t="t"/>
                <a:pathLst>
                  <a:path extrusionOk="0" h="13205" w="14630">
                    <a:moveTo>
                      <a:pt x="13722" y="1"/>
                    </a:moveTo>
                    <a:cubicBezTo>
                      <a:pt x="13585" y="1"/>
                      <a:pt x="13444" y="50"/>
                      <a:pt x="13316" y="168"/>
                    </a:cubicBezTo>
                    <a:cubicBezTo>
                      <a:pt x="8877" y="4239"/>
                      <a:pt x="4441" y="8308"/>
                      <a:pt x="1" y="12379"/>
                    </a:cubicBezTo>
                    <a:lnTo>
                      <a:pt x="1" y="13205"/>
                    </a:lnTo>
                    <a:lnTo>
                      <a:pt x="903" y="13205"/>
                    </a:lnTo>
                    <a:cubicBezTo>
                      <a:pt x="5328" y="9144"/>
                      <a:pt x="9752" y="5089"/>
                      <a:pt x="14178" y="1028"/>
                    </a:cubicBezTo>
                    <a:cubicBezTo>
                      <a:pt x="14629" y="614"/>
                      <a:pt x="14205" y="1"/>
                      <a:pt x="1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6866816" y="3386143"/>
                <a:ext cx="505282" cy="460350"/>
              </a:xfrm>
              <a:custGeom>
                <a:rect b="b" l="l" r="r" t="t"/>
                <a:pathLst>
                  <a:path extrusionOk="0" h="20460" w="22457">
                    <a:moveTo>
                      <a:pt x="11226" y="2319"/>
                    </a:moveTo>
                    <a:cubicBezTo>
                      <a:pt x="13251" y="2319"/>
                      <a:pt x="15275" y="3090"/>
                      <a:pt x="16820" y="4634"/>
                    </a:cubicBezTo>
                    <a:cubicBezTo>
                      <a:pt x="19910" y="7726"/>
                      <a:pt x="19910" y="12734"/>
                      <a:pt x="16820" y="15821"/>
                    </a:cubicBezTo>
                    <a:cubicBezTo>
                      <a:pt x="15275" y="17366"/>
                      <a:pt x="13250" y="18138"/>
                      <a:pt x="11225" y="18138"/>
                    </a:cubicBezTo>
                    <a:cubicBezTo>
                      <a:pt x="9201" y="18138"/>
                      <a:pt x="7177" y="17367"/>
                      <a:pt x="5633" y="15822"/>
                    </a:cubicBezTo>
                    <a:cubicBezTo>
                      <a:pt x="2546" y="12734"/>
                      <a:pt x="2546" y="7726"/>
                      <a:pt x="5633" y="4634"/>
                    </a:cubicBezTo>
                    <a:cubicBezTo>
                      <a:pt x="7178" y="3090"/>
                      <a:pt x="9202" y="2319"/>
                      <a:pt x="11226" y="2319"/>
                    </a:cubicBezTo>
                    <a:close/>
                    <a:moveTo>
                      <a:pt x="11226" y="0"/>
                    </a:moveTo>
                    <a:cubicBezTo>
                      <a:pt x="8608" y="0"/>
                      <a:pt x="5991" y="998"/>
                      <a:pt x="3994" y="2995"/>
                    </a:cubicBezTo>
                    <a:cubicBezTo>
                      <a:pt x="0" y="6991"/>
                      <a:pt x="0" y="13467"/>
                      <a:pt x="3994" y="17463"/>
                    </a:cubicBezTo>
                    <a:cubicBezTo>
                      <a:pt x="5991" y="19461"/>
                      <a:pt x="8610" y="20459"/>
                      <a:pt x="11228" y="20459"/>
                    </a:cubicBezTo>
                    <a:cubicBezTo>
                      <a:pt x="13846" y="20459"/>
                      <a:pt x="16465" y="19461"/>
                      <a:pt x="18462" y="17463"/>
                    </a:cubicBezTo>
                    <a:cubicBezTo>
                      <a:pt x="22457" y="13470"/>
                      <a:pt x="22457" y="6991"/>
                      <a:pt x="18462" y="2997"/>
                    </a:cubicBezTo>
                    <a:cubicBezTo>
                      <a:pt x="16463" y="999"/>
                      <a:pt x="13844" y="0"/>
                      <a:pt x="11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6924078" y="3438298"/>
                <a:ext cx="390735" cy="355972"/>
              </a:xfrm>
              <a:custGeom>
                <a:rect b="b" l="l" r="r" t="t"/>
                <a:pathLst>
                  <a:path extrusionOk="0" h="15821" w="17366">
                    <a:moveTo>
                      <a:pt x="8681" y="1"/>
                    </a:moveTo>
                    <a:cubicBezTo>
                      <a:pt x="6657" y="1"/>
                      <a:pt x="4633" y="772"/>
                      <a:pt x="3088" y="2316"/>
                    </a:cubicBezTo>
                    <a:cubicBezTo>
                      <a:pt x="1" y="5408"/>
                      <a:pt x="1" y="10416"/>
                      <a:pt x="3088" y="13504"/>
                    </a:cubicBezTo>
                    <a:cubicBezTo>
                      <a:pt x="4632" y="15049"/>
                      <a:pt x="6656" y="15820"/>
                      <a:pt x="8680" y="15820"/>
                    </a:cubicBezTo>
                    <a:cubicBezTo>
                      <a:pt x="10705" y="15820"/>
                      <a:pt x="12730" y="15048"/>
                      <a:pt x="14275" y="13503"/>
                    </a:cubicBezTo>
                    <a:cubicBezTo>
                      <a:pt x="17365" y="10416"/>
                      <a:pt x="17365" y="5408"/>
                      <a:pt x="14275" y="2316"/>
                    </a:cubicBezTo>
                    <a:cubicBezTo>
                      <a:pt x="12730" y="772"/>
                      <a:pt x="10706" y="1"/>
                      <a:pt x="86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7225241" y="3722136"/>
                <a:ext cx="226418" cy="226372"/>
              </a:xfrm>
              <a:custGeom>
                <a:rect b="b" l="l" r="r" t="t"/>
                <a:pathLst>
                  <a:path extrusionOk="0" h="10061" w="10063">
                    <a:moveTo>
                      <a:pt x="1782" y="0"/>
                    </a:moveTo>
                    <a:lnTo>
                      <a:pt x="1" y="1781"/>
                    </a:lnTo>
                    <a:lnTo>
                      <a:pt x="8282" y="10061"/>
                    </a:lnTo>
                    <a:lnTo>
                      <a:pt x="10063" y="8281"/>
                    </a:lnTo>
                    <a:lnTo>
                      <a:pt x="17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7371423" y="3868341"/>
                <a:ext cx="80235" cy="80168"/>
              </a:xfrm>
              <a:custGeom>
                <a:rect b="b" l="l" r="r" t="t"/>
                <a:pathLst>
                  <a:path extrusionOk="0" h="3563" w="3566">
                    <a:moveTo>
                      <a:pt x="1785" y="0"/>
                    </a:moveTo>
                    <a:lnTo>
                      <a:pt x="1" y="1783"/>
                    </a:lnTo>
                    <a:lnTo>
                      <a:pt x="1785" y="3563"/>
                    </a:lnTo>
                    <a:lnTo>
                      <a:pt x="3566" y="178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7013088" y="3518848"/>
                <a:ext cx="212648" cy="190035"/>
              </a:xfrm>
              <a:custGeom>
                <a:rect b="b" l="l" r="r" t="t"/>
                <a:pathLst>
                  <a:path extrusionOk="0" h="8446" w="9451">
                    <a:moveTo>
                      <a:pt x="4726" y="1"/>
                    </a:moveTo>
                    <a:cubicBezTo>
                      <a:pt x="3911" y="1"/>
                      <a:pt x="3251" y="661"/>
                      <a:pt x="3251" y="1474"/>
                    </a:cubicBezTo>
                    <a:cubicBezTo>
                      <a:pt x="3251" y="1778"/>
                      <a:pt x="3343" y="2062"/>
                      <a:pt x="3503" y="2296"/>
                    </a:cubicBezTo>
                    <a:cubicBezTo>
                      <a:pt x="3299" y="2458"/>
                      <a:pt x="3113" y="2659"/>
                      <a:pt x="2953" y="2892"/>
                    </a:cubicBezTo>
                    <a:cubicBezTo>
                      <a:pt x="2359" y="2519"/>
                      <a:pt x="1766" y="2146"/>
                      <a:pt x="1172" y="1774"/>
                    </a:cubicBezTo>
                    <a:cubicBezTo>
                      <a:pt x="1125" y="1745"/>
                      <a:pt x="1080" y="1732"/>
                      <a:pt x="1037" y="1732"/>
                    </a:cubicBezTo>
                    <a:cubicBezTo>
                      <a:pt x="812" y="1732"/>
                      <a:pt x="666" y="2077"/>
                      <a:pt x="906" y="2228"/>
                    </a:cubicBezTo>
                    <a:cubicBezTo>
                      <a:pt x="1501" y="2602"/>
                      <a:pt x="2096" y="2974"/>
                      <a:pt x="2691" y="3348"/>
                    </a:cubicBezTo>
                    <a:cubicBezTo>
                      <a:pt x="2483" y="3785"/>
                      <a:pt x="2355" y="4293"/>
                      <a:pt x="2330" y="4840"/>
                    </a:cubicBezTo>
                    <a:cubicBezTo>
                      <a:pt x="1665" y="4771"/>
                      <a:pt x="1001" y="4701"/>
                      <a:pt x="337" y="4633"/>
                    </a:cubicBezTo>
                    <a:cubicBezTo>
                      <a:pt x="326" y="4631"/>
                      <a:pt x="315" y="4631"/>
                      <a:pt x="305" y="4631"/>
                    </a:cubicBezTo>
                    <a:cubicBezTo>
                      <a:pt x="1" y="4631"/>
                      <a:pt x="13" y="5124"/>
                      <a:pt x="337" y="5158"/>
                    </a:cubicBezTo>
                    <a:lnTo>
                      <a:pt x="2338" y="5367"/>
                    </a:lnTo>
                    <a:cubicBezTo>
                      <a:pt x="2374" y="5839"/>
                      <a:pt x="2490" y="6281"/>
                      <a:pt x="2663" y="6670"/>
                    </a:cubicBezTo>
                    <a:lnTo>
                      <a:pt x="1238" y="8001"/>
                    </a:lnTo>
                    <a:cubicBezTo>
                      <a:pt x="1045" y="8181"/>
                      <a:pt x="1227" y="8446"/>
                      <a:pt x="1434" y="8446"/>
                    </a:cubicBezTo>
                    <a:cubicBezTo>
                      <a:pt x="1494" y="8446"/>
                      <a:pt x="1555" y="8424"/>
                      <a:pt x="1610" y="8372"/>
                    </a:cubicBezTo>
                    <a:cubicBezTo>
                      <a:pt x="2049" y="7963"/>
                      <a:pt x="2488" y="7554"/>
                      <a:pt x="2927" y="7146"/>
                    </a:cubicBezTo>
                    <a:cubicBezTo>
                      <a:pt x="3366" y="7806"/>
                      <a:pt x="4010" y="8223"/>
                      <a:pt x="4726" y="8223"/>
                    </a:cubicBezTo>
                    <a:cubicBezTo>
                      <a:pt x="5442" y="8223"/>
                      <a:pt x="6084" y="7806"/>
                      <a:pt x="6525" y="7146"/>
                    </a:cubicBezTo>
                    <a:cubicBezTo>
                      <a:pt x="6963" y="7555"/>
                      <a:pt x="7401" y="7965"/>
                      <a:pt x="7841" y="8372"/>
                    </a:cubicBezTo>
                    <a:cubicBezTo>
                      <a:pt x="7896" y="8424"/>
                      <a:pt x="7957" y="8446"/>
                      <a:pt x="8017" y="8446"/>
                    </a:cubicBezTo>
                    <a:cubicBezTo>
                      <a:pt x="8224" y="8446"/>
                      <a:pt x="8407" y="8181"/>
                      <a:pt x="8214" y="8001"/>
                    </a:cubicBezTo>
                    <a:lnTo>
                      <a:pt x="6787" y="6671"/>
                    </a:lnTo>
                    <a:cubicBezTo>
                      <a:pt x="6963" y="6282"/>
                      <a:pt x="7077" y="5841"/>
                      <a:pt x="7114" y="5367"/>
                    </a:cubicBezTo>
                    <a:lnTo>
                      <a:pt x="9114" y="5158"/>
                    </a:lnTo>
                    <a:cubicBezTo>
                      <a:pt x="9438" y="5123"/>
                      <a:pt x="9451" y="4630"/>
                      <a:pt x="9146" y="4630"/>
                    </a:cubicBezTo>
                    <a:cubicBezTo>
                      <a:pt x="9136" y="4630"/>
                      <a:pt x="9125" y="4630"/>
                      <a:pt x="9114" y="4631"/>
                    </a:cubicBezTo>
                    <a:cubicBezTo>
                      <a:pt x="8450" y="4701"/>
                      <a:pt x="7785" y="4768"/>
                      <a:pt x="7121" y="4838"/>
                    </a:cubicBezTo>
                    <a:cubicBezTo>
                      <a:pt x="7096" y="4292"/>
                      <a:pt x="6967" y="3784"/>
                      <a:pt x="6760" y="3348"/>
                    </a:cubicBezTo>
                    <a:cubicBezTo>
                      <a:pt x="7356" y="2974"/>
                      <a:pt x="7951" y="2602"/>
                      <a:pt x="8546" y="2228"/>
                    </a:cubicBezTo>
                    <a:cubicBezTo>
                      <a:pt x="8786" y="2077"/>
                      <a:pt x="8640" y="1732"/>
                      <a:pt x="8415" y="1732"/>
                    </a:cubicBezTo>
                    <a:cubicBezTo>
                      <a:pt x="8372" y="1732"/>
                      <a:pt x="8326" y="1745"/>
                      <a:pt x="8279" y="1774"/>
                    </a:cubicBezTo>
                    <a:cubicBezTo>
                      <a:pt x="7685" y="2146"/>
                      <a:pt x="7091" y="2519"/>
                      <a:pt x="6498" y="2892"/>
                    </a:cubicBezTo>
                    <a:cubicBezTo>
                      <a:pt x="6337" y="2661"/>
                      <a:pt x="6154" y="2458"/>
                      <a:pt x="5948" y="2296"/>
                    </a:cubicBezTo>
                    <a:cubicBezTo>
                      <a:pt x="6107" y="2062"/>
                      <a:pt x="6200" y="1778"/>
                      <a:pt x="6200" y="1474"/>
                    </a:cubicBezTo>
                    <a:cubicBezTo>
                      <a:pt x="6200" y="661"/>
                      <a:pt x="5539" y="1"/>
                      <a:pt x="4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6559016" y="2352763"/>
                <a:ext cx="645502" cy="731115"/>
              </a:xfrm>
              <a:custGeom>
                <a:rect b="b" l="l" r="r" t="t"/>
                <a:pathLst>
                  <a:path extrusionOk="0" h="32494" w="28689">
                    <a:moveTo>
                      <a:pt x="0" y="0"/>
                    </a:moveTo>
                    <a:lnTo>
                      <a:pt x="0" y="32493"/>
                    </a:lnTo>
                    <a:lnTo>
                      <a:pt x="28689" y="32493"/>
                    </a:lnTo>
                    <a:lnTo>
                      <a:pt x="28689" y="6980"/>
                    </a:lnTo>
                    <a:lnTo>
                      <a:pt x="222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7059168" y="2352763"/>
                <a:ext cx="145350" cy="157050"/>
              </a:xfrm>
              <a:custGeom>
                <a:rect b="b" l="l" r="r" t="t"/>
                <a:pathLst>
                  <a:path extrusionOk="0" h="6980" w="6460">
                    <a:moveTo>
                      <a:pt x="1" y="0"/>
                    </a:moveTo>
                    <a:lnTo>
                      <a:pt x="1" y="6980"/>
                    </a:lnTo>
                    <a:lnTo>
                      <a:pt x="6460" y="69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6629193" y="2460268"/>
                <a:ext cx="362385" cy="20520"/>
              </a:xfrm>
              <a:custGeom>
                <a:rect b="b" l="l" r="r" t="t"/>
                <a:pathLst>
                  <a:path extrusionOk="0" h="912" w="16106">
                    <a:moveTo>
                      <a:pt x="0" y="1"/>
                    </a:moveTo>
                    <a:lnTo>
                      <a:pt x="0" y="912"/>
                    </a:lnTo>
                    <a:lnTo>
                      <a:pt x="16105" y="912"/>
                    </a:lnTo>
                    <a:lnTo>
                      <a:pt x="161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6629193" y="2532741"/>
                <a:ext cx="362385" cy="20542"/>
              </a:xfrm>
              <a:custGeom>
                <a:rect b="b" l="l" r="r" t="t"/>
                <a:pathLst>
                  <a:path extrusionOk="0" h="913" w="16106">
                    <a:moveTo>
                      <a:pt x="0" y="0"/>
                    </a:moveTo>
                    <a:lnTo>
                      <a:pt x="0" y="913"/>
                    </a:lnTo>
                    <a:lnTo>
                      <a:pt x="16105" y="913"/>
                    </a:lnTo>
                    <a:lnTo>
                      <a:pt x="16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6629193" y="2605213"/>
                <a:ext cx="517005" cy="20542"/>
              </a:xfrm>
              <a:custGeom>
                <a:rect b="b" l="l" r="r" t="t"/>
                <a:pathLst>
                  <a:path extrusionOk="0" h="913" w="22978">
                    <a:moveTo>
                      <a:pt x="0" y="0"/>
                    </a:moveTo>
                    <a:lnTo>
                      <a:pt x="0" y="912"/>
                    </a:lnTo>
                    <a:lnTo>
                      <a:pt x="22977" y="912"/>
                    </a:lnTo>
                    <a:lnTo>
                      <a:pt x="229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6629193" y="2677686"/>
                <a:ext cx="517005" cy="20565"/>
              </a:xfrm>
              <a:custGeom>
                <a:rect b="b" l="l" r="r" t="t"/>
                <a:pathLst>
                  <a:path extrusionOk="0" h="914" w="22978">
                    <a:moveTo>
                      <a:pt x="0" y="1"/>
                    </a:moveTo>
                    <a:lnTo>
                      <a:pt x="0" y="913"/>
                    </a:lnTo>
                    <a:lnTo>
                      <a:pt x="22977" y="913"/>
                    </a:lnTo>
                    <a:lnTo>
                      <a:pt x="22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6629193" y="2750181"/>
                <a:ext cx="517005" cy="20542"/>
              </a:xfrm>
              <a:custGeom>
                <a:rect b="b" l="l" r="r" t="t"/>
                <a:pathLst>
                  <a:path extrusionOk="0" h="913" w="22978">
                    <a:moveTo>
                      <a:pt x="0" y="1"/>
                    </a:moveTo>
                    <a:lnTo>
                      <a:pt x="0" y="913"/>
                    </a:lnTo>
                    <a:lnTo>
                      <a:pt x="22977" y="913"/>
                    </a:lnTo>
                    <a:lnTo>
                      <a:pt x="22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6629193" y="2822653"/>
                <a:ext cx="517005" cy="20542"/>
              </a:xfrm>
              <a:custGeom>
                <a:rect b="b" l="l" r="r" t="t"/>
                <a:pathLst>
                  <a:path extrusionOk="0" h="913" w="22978">
                    <a:moveTo>
                      <a:pt x="0" y="0"/>
                    </a:moveTo>
                    <a:lnTo>
                      <a:pt x="0" y="912"/>
                    </a:lnTo>
                    <a:lnTo>
                      <a:pt x="22977" y="912"/>
                    </a:lnTo>
                    <a:lnTo>
                      <a:pt x="229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6629193" y="2895103"/>
                <a:ext cx="517005" cy="20542"/>
              </a:xfrm>
              <a:custGeom>
                <a:rect b="b" l="l" r="r" t="t"/>
                <a:pathLst>
                  <a:path extrusionOk="0" h="913" w="22978">
                    <a:moveTo>
                      <a:pt x="0" y="1"/>
                    </a:moveTo>
                    <a:lnTo>
                      <a:pt x="0" y="913"/>
                    </a:lnTo>
                    <a:lnTo>
                      <a:pt x="22977" y="913"/>
                    </a:lnTo>
                    <a:lnTo>
                      <a:pt x="22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6629193" y="2967598"/>
                <a:ext cx="517005" cy="20542"/>
              </a:xfrm>
              <a:custGeom>
                <a:rect b="b" l="l" r="r" t="t"/>
                <a:pathLst>
                  <a:path extrusionOk="0" h="913" w="22978">
                    <a:moveTo>
                      <a:pt x="0" y="1"/>
                    </a:moveTo>
                    <a:lnTo>
                      <a:pt x="0" y="913"/>
                    </a:lnTo>
                    <a:lnTo>
                      <a:pt x="22977" y="913"/>
                    </a:lnTo>
                    <a:lnTo>
                      <a:pt x="22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7757748" y="2175298"/>
                <a:ext cx="580973" cy="416723"/>
              </a:xfrm>
              <a:custGeom>
                <a:rect b="b" l="l" r="r" t="t"/>
                <a:pathLst>
                  <a:path extrusionOk="0" h="18521" w="25821">
                    <a:moveTo>
                      <a:pt x="12910" y="0"/>
                    </a:moveTo>
                    <a:cubicBezTo>
                      <a:pt x="12051" y="0"/>
                      <a:pt x="11192" y="480"/>
                      <a:pt x="10541" y="1439"/>
                    </a:cubicBezTo>
                    <a:lnTo>
                      <a:pt x="1303" y="15034"/>
                    </a:lnTo>
                    <a:cubicBezTo>
                      <a:pt x="0" y="16952"/>
                      <a:pt x="831" y="18521"/>
                      <a:pt x="3150" y="18521"/>
                    </a:cubicBezTo>
                    <a:lnTo>
                      <a:pt x="22669" y="18521"/>
                    </a:lnTo>
                    <a:cubicBezTo>
                      <a:pt x="24988" y="18521"/>
                      <a:pt x="25820" y="16951"/>
                      <a:pt x="24517" y="15034"/>
                    </a:cubicBezTo>
                    <a:lnTo>
                      <a:pt x="15279" y="1439"/>
                    </a:lnTo>
                    <a:cubicBezTo>
                      <a:pt x="14628" y="480"/>
                      <a:pt x="13769" y="0"/>
                      <a:pt x="12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8034003" y="2175276"/>
                <a:ext cx="304718" cy="416745"/>
              </a:xfrm>
              <a:custGeom>
                <a:rect b="b" l="l" r="r" t="t"/>
                <a:pathLst>
                  <a:path extrusionOk="0" h="18522" w="13543">
                    <a:moveTo>
                      <a:pt x="631" y="1"/>
                    </a:moveTo>
                    <a:cubicBezTo>
                      <a:pt x="420" y="1"/>
                      <a:pt x="208" y="30"/>
                      <a:pt x="0" y="88"/>
                    </a:cubicBezTo>
                    <a:cubicBezTo>
                      <a:pt x="636" y="268"/>
                      <a:pt x="1244" y="716"/>
                      <a:pt x="1736" y="1440"/>
                    </a:cubicBezTo>
                    <a:lnTo>
                      <a:pt x="10973" y="15035"/>
                    </a:lnTo>
                    <a:cubicBezTo>
                      <a:pt x="12277" y="16953"/>
                      <a:pt x="11444" y="18522"/>
                      <a:pt x="9127" y="18522"/>
                    </a:cubicBezTo>
                    <a:lnTo>
                      <a:pt x="10391" y="18522"/>
                    </a:lnTo>
                    <a:cubicBezTo>
                      <a:pt x="12710" y="18522"/>
                      <a:pt x="13542" y="16953"/>
                      <a:pt x="12239" y="15035"/>
                    </a:cubicBezTo>
                    <a:lnTo>
                      <a:pt x="3001" y="1440"/>
                    </a:lnTo>
                    <a:cubicBezTo>
                      <a:pt x="2349" y="480"/>
                      <a:pt x="1490" y="1"/>
                      <a:pt x="6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8029031" y="2278866"/>
                <a:ext cx="38385" cy="207540"/>
              </a:xfrm>
              <a:custGeom>
                <a:rect b="b" l="l" r="r" t="t"/>
                <a:pathLst>
                  <a:path extrusionOk="0" h="9224" w="1706">
                    <a:moveTo>
                      <a:pt x="853" y="1"/>
                    </a:moveTo>
                    <a:cubicBezTo>
                      <a:pt x="382" y="1"/>
                      <a:pt x="1" y="383"/>
                      <a:pt x="1" y="855"/>
                    </a:cubicBezTo>
                    <a:lnTo>
                      <a:pt x="1" y="8371"/>
                    </a:lnTo>
                    <a:cubicBezTo>
                      <a:pt x="1" y="8843"/>
                      <a:pt x="382" y="9224"/>
                      <a:pt x="853" y="9224"/>
                    </a:cubicBezTo>
                    <a:cubicBezTo>
                      <a:pt x="1323" y="9224"/>
                      <a:pt x="1706" y="8843"/>
                      <a:pt x="1706" y="8371"/>
                    </a:cubicBezTo>
                    <a:lnTo>
                      <a:pt x="1706" y="855"/>
                    </a:lnTo>
                    <a:cubicBezTo>
                      <a:pt x="1706" y="383"/>
                      <a:pt x="1325" y="1"/>
                      <a:pt x="8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8029031" y="2503776"/>
                <a:ext cx="38385" cy="38430"/>
              </a:xfrm>
              <a:custGeom>
                <a:rect b="b" l="l" r="r" t="t"/>
                <a:pathLst>
                  <a:path extrusionOk="0" h="1708" w="1706">
                    <a:moveTo>
                      <a:pt x="853" y="1"/>
                    </a:moveTo>
                    <a:cubicBezTo>
                      <a:pt x="382" y="1"/>
                      <a:pt x="1" y="383"/>
                      <a:pt x="1" y="853"/>
                    </a:cubicBezTo>
                    <a:cubicBezTo>
                      <a:pt x="1" y="1325"/>
                      <a:pt x="382" y="1707"/>
                      <a:pt x="853" y="1707"/>
                    </a:cubicBezTo>
                    <a:cubicBezTo>
                      <a:pt x="1323" y="1707"/>
                      <a:pt x="1706" y="1325"/>
                      <a:pt x="1706" y="853"/>
                    </a:cubicBezTo>
                    <a:cubicBezTo>
                      <a:pt x="1706" y="382"/>
                      <a:pt x="1325" y="1"/>
                      <a:pt x="8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6836913" y="3739371"/>
                <a:ext cx="326880" cy="297113"/>
              </a:xfrm>
              <a:custGeom>
                <a:rect b="b" l="l" r="r" t="t"/>
                <a:pathLst>
                  <a:path extrusionOk="0" h="13205" w="14528">
                    <a:moveTo>
                      <a:pt x="906" y="1"/>
                    </a:moveTo>
                    <a:cubicBezTo>
                      <a:pt x="424" y="1"/>
                      <a:pt x="0" y="614"/>
                      <a:pt x="451" y="1028"/>
                    </a:cubicBezTo>
                    <a:cubicBezTo>
                      <a:pt x="4878" y="5089"/>
                      <a:pt x="9301" y="9144"/>
                      <a:pt x="13726" y="13205"/>
                    </a:cubicBezTo>
                    <a:lnTo>
                      <a:pt x="14527" y="13205"/>
                    </a:lnTo>
                    <a:lnTo>
                      <a:pt x="14527" y="12286"/>
                    </a:lnTo>
                    <a:cubicBezTo>
                      <a:pt x="10123" y="8248"/>
                      <a:pt x="5719" y="4207"/>
                      <a:pt x="1313" y="168"/>
                    </a:cubicBezTo>
                    <a:cubicBezTo>
                      <a:pt x="1185" y="50"/>
                      <a:pt x="1043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6419268" y="4532563"/>
                <a:ext cx="3401055" cy="70560"/>
              </a:xfrm>
              <a:custGeom>
                <a:rect b="b" l="l" r="r" t="t"/>
                <a:pathLst>
                  <a:path extrusionOk="0" h="3136" w="151158">
                    <a:moveTo>
                      <a:pt x="1568" y="0"/>
                    </a:moveTo>
                    <a:cubicBezTo>
                      <a:pt x="702" y="0"/>
                      <a:pt x="1" y="702"/>
                      <a:pt x="1" y="1567"/>
                    </a:cubicBezTo>
                    <a:cubicBezTo>
                      <a:pt x="1" y="2434"/>
                      <a:pt x="702" y="3136"/>
                      <a:pt x="1568" y="3136"/>
                    </a:cubicBezTo>
                    <a:lnTo>
                      <a:pt x="149589" y="3136"/>
                    </a:lnTo>
                    <a:cubicBezTo>
                      <a:pt x="150455" y="3136"/>
                      <a:pt x="151157" y="2433"/>
                      <a:pt x="151157" y="1567"/>
                    </a:cubicBezTo>
                    <a:cubicBezTo>
                      <a:pt x="151157" y="703"/>
                      <a:pt x="150455" y="1"/>
                      <a:pt x="149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8956886" y="2512648"/>
                <a:ext cx="779625" cy="594248"/>
              </a:xfrm>
              <a:custGeom>
                <a:rect b="b" l="l" r="r" t="t"/>
                <a:pathLst>
                  <a:path extrusionOk="0" h="26411" w="34650">
                    <a:moveTo>
                      <a:pt x="1989" y="0"/>
                    </a:moveTo>
                    <a:cubicBezTo>
                      <a:pt x="836" y="0"/>
                      <a:pt x="0" y="937"/>
                      <a:pt x="129" y="2081"/>
                    </a:cubicBezTo>
                    <a:lnTo>
                      <a:pt x="2648" y="24331"/>
                    </a:lnTo>
                    <a:cubicBezTo>
                      <a:pt x="2777" y="25476"/>
                      <a:pt x="3826" y="26411"/>
                      <a:pt x="4978" y="26411"/>
                    </a:cubicBezTo>
                    <a:lnTo>
                      <a:pt x="29691" y="26411"/>
                    </a:lnTo>
                    <a:cubicBezTo>
                      <a:pt x="30842" y="26411"/>
                      <a:pt x="31910" y="25475"/>
                      <a:pt x="32062" y="24334"/>
                    </a:cubicBezTo>
                    <a:lnTo>
                      <a:pt x="34497" y="6227"/>
                    </a:lnTo>
                    <a:cubicBezTo>
                      <a:pt x="34650" y="5086"/>
                      <a:pt x="33832" y="4152"/>
                      <a:pt x="32681" y="4152"/>
                    </a:cubicBezTo>
                    <a:lnTo>
                      <a:pt x="20114" y="4152"/>
                    </a:lnTo>
                    <a:lnTo>
                      <a:pt x="20114" y="4155"/>
                    </a:lnTo>
                    <a:cubicBezTo>
                      <a:pt x="18961" y="4155"/>
                      <a:pt x="18021" y="3222"/>
                      <a:pt x="18021" y="2078"/>
                    </a:cubicBezTo>
                    <a:cubicBezTo>
                      <a:pt x="18021" y="937"/>
                      <a:pt x="17077" y="0"/>
                      <a:pt x="15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8913123" y="2512648"/>
                <a:ext cx="779625" cy="594248"/>
              </a:xfrm>
              <a:custGeom>
                <a:rect b="b" l="l" r="r" t="t"/>
                <a:pathLst>
                  <a:path extrusionOk="0" h="26411" w="34650">
                    <a:moveTo>
                      <a:pt x="1987" y="0"/>
                    </a:moveTo>
                    <a:cubicBezTo>
                      <a:pt x="835" y="0"/>
                      <a:pt x="0" y="937"/>
                      <a:pt x="128" y="2081"/>
                    </a:cubicBezTo>
                    <a:lnTo>
                      <a:pt x="2647" y="24331"/>
                    </a:lnTo>
                    <a:cubicBezTo>
                      <a:pt x="2776" y="25476"/>
                      <a:pt x="3824" y="26411"/>
                      <a:pt x="4978" y="26411"/>
                    </a:cubicBezTo>
                    <a:lnTo>
                      <a:pt x="29691" y="26411"/>
                    </a:lnTo>
                    <a:cubicBezTo>
                      <a:pt x="30843" y="26411"/>
                      <a:pt x="31909" y="25475"/>
                      <a:pt x="32063" y="24334"/>
                    </a:cubicBezTo>
                    <a:lnTo>
                      <a:pt x="34498" y="6227"/>
                    </a:lnTo>
                    <a:cubicBezTo>
                      <a:pt x="34650" y="5086"/>
                      <a:pt x="33833" y="4152"/>
                      <a:pt x="32680" y="4152"/>
                    </a:cubicBezTo>
                    <a:lnTo>
                      <a:pt x="20113" y="4152"/>
                    </a:lnTo>
                    <a:lnTo>
                      <a:pt x="20113" y="4155"/>
                    </a:lnTo>
                    <a:cubicBezTo>
                      <a:pt x="18961" y="4155"/>
                      <a:pt x="18019" y="3222"/>
                      <a:pt x="18019" y="2078"/>
                    </a:cubicBezTo>
                    <a:cubicBezTo>
                      <a:pt x="18019" y="937"/>
                      <a:pt x="17075" y="0"/>
                      <a:pt x="159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7285012" y="2777256"/>
                <a:ext cx="1544355" cy="1338450"/>
              </a:xfrm>
              <a:custGeom>
                <a:rect b="b" l="l" r="r" t="t"/>
                <a:pathLst>
                  <a:path extrusionOk="0" h="53753" w="61898">
                    <a:moveTo>
                      <a:pt x="30950" y="0"/>
                    </a:moveTo>
                    <a:cubicBezTo>
                      <a:pt x="28754" y="1744"/>
                      <a:pt x="20519" y="7692"/>
                      <a:pt x="10168" y="7862"/>
                    </a:cubicBezTo>
                    <a:cubicBezTo>
                      <a:pt x="10168" y="7862"/>
                      <a:pt x="1" y="42385"/>
                      <a:pt x="30950" y="53752"/>
                    </a:cubicBezTo>
                    <a:cubicBezTo>
                      <a:pt x="61898" y="42385"/>
                      <a:pt x="51730" y="7862"/>
                      <a:pt x="51730" y="7862"/>
                    </a:cubicBezTo>
                    <a:cubicBezTo>
                      <a:pt x="41380" y="7692"/>
                      <a:pt x="33146" y="1744"/>
                      <a:pt x="309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7773898" y="3184982"/>
                <a:ext cx="599049" cy="468917"/>
              </a:xfrm>
              <a:custGeom>
                <a:rect b="b" l="l" r="r" t="t"/>
                <a:pathLst>
                  <a:path extrusionOk="0" h="18832" w="24010">
                    <a:moveTo>
                      <a:pt x="21357" y="1"/>
                    </a:moveTo>
                    <a:lnTo>
                      <a:pt x="9034" y="14110"/>
                    </a:lnTo>
                    <a:lnTo>
                      <a:pt x="2048" y="9121"/>
                    </a:lnTo>
                    <a:lnTo>
                      <a:pt x="0" y="11987"/>
                    </a:lnTo>
                    <a:lnTo>
                      <a:pt x="9587" y="18831"/>
                    </a:lnTo>
                    <a:lnTo>
                      <a:pt x="24009" y="2319"/>
                    </a:lnTo>
                    <a:lnTo>
                      <a:pt x="21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7852913" y="2961810"/>
                <a:ext cx="976443" cy="1153891"/>
              </a:xfrm>
              <a:custGeom>
                <a:rect b="b" l="l" r="r" t="t"/>
                <a:pathLst>
                  <a:path extrusionOk="0" h="46341" w="39136">
                    <a:moveTo>
                      <a:pt x="24380" y="0"/>
                    </a:moveTo>
                    <a:cubicBezTo>
                      <a:pt x="24919" y="13103"/>
                      <a:pt x="21662" y="32654"/>
                      <a:pt x="0" y="42228"/>
                    </a:cubicBezTo>
                    <a:cubicBezTo>
                      <a:pt x="2344" y="43794"/>
                      <a:pt x="5052" y="45188"/>
                      <a:pt x="8188" y="46340"/>
                    </a:cubicBezTo>
                    <a:cubicBezTo>
                      <a:pt x="39136" y="34973"/>
                      <a:pt x="28968" y="450"/>
                      <a:pt x="28968" y="450"/>
                    </a:cubicBezTo>
                    <a:cubicBezTo>
                      <a:pt x="27384" y="423"/>
                      <a:pt x="25851" y="260"/>
                      <a:pt x="2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0" y="1615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000" y="2321563"/>
            <a:ext cx="2936501" cy="5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00" y="2042625"/>
            <a:ext cx="17335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7826" y="2168300"/>
            <a:ext cx="2762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5625" y="1040801"/>
            <a:ext cx="1804449" cy="6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3825" y="1061475"/>
            <a:ext cx="1963789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75" y="3423025"/>
            <a:ext cx="20764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54450" y="3684962"/>
            <a:ext cx="20574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3238" y="3634963"/>
            <a:ext cx="2200369" cy="5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0"/>
          <p:cNvSpPr txBox="1"/>
          <p:nvPr>
            <p:ph idx="4" type="title"/>
          </p:nvPr>
        </p:nvSpPr>
        <p:spPr>
          <a:xfrm>
            <a:off x="720000" y="2352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RECENT CLIENT</a:t>
            </a:r>
            <a:endParaRPr/>
          </a:p>
        </p:txBody>
      </p:sp>
      <p:sp>
        <p:nvSpPr>
          <p:cNvPr id="619" name="Google Shape;619;p40"/>
          <p:cNvSpPr txBox="1"/>
          <p:nvPr>
            <p:ph idx="1" type="subTitle"/>
          </p:nvPr>
        </p:nvSpPr>
        <p:spPr>
          <a:xfrm>
            <a:off x="0" y="5737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20" name="Google Shape;620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800" y="7620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"/>
          <p:cNvSpPr txBox="1"/>
          <p:nvPr>
            <p:ph type="title"/>
          </p:nvPr>
        </p:nvSpPr>
        <p:spPr>
          <a:xfrm>
            <a:off x="720000" y="312900"/>
            <a:ext cx="734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700"/>
              <a:t>Get in Touch</a:t>
            </a:r>
            <a:endParaRPr sz="3700"/>
          </a:p>
        </p:txBody>
      </p:sp>
      <p:sp>
        <p:nvSpPr>
          <p:cNvPr id="626" name="Google Shape;626;p41"/>
          <p:cNvSpPr txBox="1"/>
          <p:nvPr>
            <p:ph idx="1" type="subTitle"/>
          </p:nvPr>
        </p:nvSpPr>
        <p:spPr>
          <a:xfrm>
            <a:off x="0" y="4975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27" name="Google Shape;6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0" y="0"/>
            <a:ext cx="1210025" cy="5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1"/>
          <p:cNvSpPr txBox="1"/>
          <p:nvPr>
            <p:ph idx="1" type="subTitle"/>
          </p:nvPr>
        </p:nvSpPr>
        <p:spPr>
          <a:xfrm>
            <a:off x="720000" y="1147200"/>
            <a:ext cx="46800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India - Ahmedabad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/1001 Sunwest Bank,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Near Vallabh Sadan Riverfront,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Opp. City Gold Cinema,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Ashram Rd, Ahmedabad -380015.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+91 915 7825 334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info@truecodemasters.com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South Africa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White Thorn Office Park,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Unit B4, 606 Kudu Street,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Allen’s Nek,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X 27 Code 1737.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info@truecodemasters.com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9" name="Google Shape;629;p41"/>
          <p:cNvGrpSpPr/>
          <p:nvPr/>
        </p:nvGrpSpPr>
        <p:grpSpPr>
          <a:xfrm>
            <a:off x="3996606" y="1517999"/>
            <a:ext cx="4352326" cy="2319023"/>
            <a:chOff x="233350" y="949250"/>
            <a:chExt cx="7137300" cy="3802300"/>
          </a:xfrm>
        </p:grpSpPr>
        <p:sp>
          <p:nvSpPr>
            <p:cNvPr id="630" name="Google Shape;630;p41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41"/>
          <p:cNvGrpSpPr/>
          <p:nvPr/>
        </p:nvGrpSpPr>
        <p:grpSpPr>
          <a:xfrm>
            <a:off x="6930599" y="2198277"/>
            <a:ext cx="189489" cy="332132"/>
            <a:chOff x="8370831" y="3202002"/>
            <a:chExt cx="218129" cy="382376"/>
          </a:xfrm>
        </p:grpSpPr>
        <p:sp>
          <p:nvSpPr>
            <p:cNvPr id="682" name="Google Shape;682;p41"/>
            <p:cNvSpPr/>
            <p:nvPr/>
          </p:nvSpPr>
          <p:spPr>
            <a:xfrm>
              <a:off x="8370831" y="3202002"/>
              <a:ext cx="218129" cy="382376"/>
            </a:xfrm>
            <a:custGeom>
              <a:rect b="b" l="l" r="r" t="t"/>
              <a:pathLst>
                <a:path extrusionOk="0" h="42054" w="2399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8397745" y="3226607"/>
              <a:ext cx="164347" cy="152181"/>
            </a:xfrm>
            <a:custGeom>
              <a:rect b="b" l="l" r="r" t="t"/>
              <a:pathLst>
                <a:path extrusionOk="0" h="16737" w="18075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1"/>
          <p:cNvGrpSpPr/>
          <p:nvPr/>
        </p:nvGrpSpPr>
        <p:grpSpPr>
          <a:xfrm>
            <a:off x="6204949" y="3045202"/>
            <a:ext cx="189489" cy="332132"/>
            <a:chOff x="8370831" y="3202002"/>
            <a:chExt cx="218129" cy="382376"/>
          </a:xfrm>
        </p:grpSpPr>
        <p:sp>
          <p:nvSpPr>
            <p:cNvPr id="685" name="Google Shape;685;p41"/>
            <p:cNvSpPr/>
            <p:nvPr/>
          </p:nvSpPr>
          <p:spPr>
            <a:xfrm>
              <a:off x="8370831" y="3202002"/>
              <a:ext cx="218129" cy="382376"/>
            </a:xfrm>
            <a:custGeom>
              <a:rect b="b" l="l" r="r" t="t"/>
              <a:pathLst>
                <a:path extrusionOk="0" h="42054" w="2399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8397745" y="3226607"/>
              <a:ext cx="164347" cy="152181"/>
            </a:xfrm>
            <a:custGeom>
              <a:rect b="b" l="l" r="r" t="t"/>
              <a:pathLst>
                <a:path extrusionOk="0" h="16737" w="18075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>
            <p:ph type="title"/>
          </p:nvPr>
        </p:nvSpPr>
        <p:spPr>
          <a:xfrm>
            <a:off x="9486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700"/>
              <a:t>Why Companies Trust TCM?</a:t>
            </a:r>
            <a:endParaRPr sz="2600"/>
          </a:p>
        </p:txBody>
      </p:sp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1043025" y="1176200"/>
            <a:ext cx="6458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Customized Solutions: Tailored to Their Specific Needs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Quality Assurance: Delivering Reliable &amp; Secure Products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Proven Expertise: Backed by Years of Industry Experience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Dedicated Support: Ongoing Assistance For Their Tech Needs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Competitive Pricing: High-Quality Services At Affordable Rates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Trusted Partner: Over a Decade of Successful Projects Execution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Fully Scalable &amp; Flexible Engagements : Adopting Their Changing Needs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3" name="Google Shape;323;p32"/>
          <p:cNvGrpSpPr/>
          <p:nvPr/>
        </p:nvGrpSpPr>
        <p:grpSpPr>
          <a:xfrm>
            <a:off x="7501615" y="3168387"/>
            <a:ext cx="1947194" cy="2279919"/>
            <a:chOff x="7501615" y="3168387"/>
            <a:chExt cx="1947194" cy="2279919"/>
          </a:xfrm>
        </p:grpSpPr>
        <p:sp>
          <p:nvSpPr>
            <p:cNvPr id="324" name="Google Shape;324;p32"/>
            <p:cNvSpPr/>
            <p:nvPr/>
          </p:nvSpPr>
          <p:spPr>
            <a:xfrm>
              <a:off x="8425286" y="4424570"/>
              <a:ext cx="1023524" cy="1023736"/>
            </a:xfrm>
            <a:custGeom>
              <a:rect b="b" l="l" r="r" t="t"/>
              <a:pathLst>
                <a:path extrusionOk="0" h="14457" w="14454">
                  <a:moveTo>
                    <a:pt x="7227" y="2340"/>
                  </a:moveTo>
                  <a:cubicBezTo>
                    <a:pt x="9925" y="2340"/>
                    <a:pt x="12114" y="4530"/>
                    <a:pt x="12114" y="7229"/>
                  </a:cubicBezTo>
                  <a:cubicBezTo>
                    <a:pt x="12115" y="9927"/>
                    <a:pt x="9926" y="12115"/>
                    <a:pt x="7227" y="12115"/>
                  </a:cubicBezTo>
                  <a:cubicBezTo>
                    <a:pt x="4528" y="12115"/>
                    <a:pt x="2338" y="9929"/>
                    <a:pt x="2338" y="7229"/>
                  </a:cubicBezTo>
                  <a:cubicBezTo>
                    <a:pt x="2338" y="4529"/>
                    <a:pt x="4527" y="2340"/>
                    <a:pt x="7227" y="2340"/>
                  </a:cubicBezTo>
                  <a:close/>
                  <a:moveTo>
                    <a:pt x="7228" y="0"/>
                  </a:moveTo>
                  <a:cubicBezTo>
                    <a:pt x="6692" y="0"/>
                    <a:pt x="6254" y="437"/>
                    <a:pt x="6254" y="974"/>
                  </a:cubicBezTo>
                  <a:cubicBezTo>
                    <a:pt x="6254" y="1018"/>
                    <a:pt x="6273" y="1056"/>
                    <a:pt x="6280" y="1099"/>
                  </a:cubicBezTo>
                  <a:cubicBezTo>
                    <a:pt x="5275" y="1255"/>
                    <a:pt x="4351" y="1647"/>
                    <a:pt x="3566" y="2223"/>
                  </a:cubicBezTo>
                  <a:cubicBezTo>
                    <a:pt x="3540" y="2189"/>
                    <a:pt x="3527" y="2148"/>
                    <a:pt x="3495" y="2118"/>
                  </a:cubicBezTo>
                  <a:cubicBezTo>
                    <a:pt x="3306" y="1929"/>
                    <a:pt x="3057" y="1834"/>
                    <a:pt x="2807" y="1834"/>
                  </a:cubicBezTo>
                  <a:cubicBezTo>
                    <a:pt x="2557" y="1834"/>
                    <a:pt x="2307" y="1929"/>
                    <a:pt x="2117" y="2118"/>
                  </a:cubicBezTo>
                  <a:cubicBezTo>
                    <a:pt x="1738" y="2496"/>
                    <a:pt x="1739" y="3118"/>
                    <a:pt x="2117" y="3496"/>
                  </a:cubicBezTo>
                  <a:cubicBezTo>
                    <a:pt x="2150" y="3528"/>
                    <a:pt x="2190" y="3538"/>
                    <a:pt x="2224" y="3566"/>
                  </a:cubicBezTo>
                  <a:cubicBezTo>
                    <a:pt x="1649" y="4351"/>
                    <a:pt x="1254" y="5275"/>
                    <a:pt x="1101" y="6278"/>
                  </a:cubicBezTo>
                  <a:cubicBezTo>
                    <a:pt x="1057" y="6271"/>
                    <a:pt x="1020" y="6255"/>
                    <a:pt x="975" y="6255"/>
                  </a:cubicBezTo>
                  <a:cubicBezTo>
                    <a:pt x="439" y="6255"/>
                    <a:pt x="1" y="6693"/>
                    <a:pt x="1" y="7229"/>
                  </a:cubicBezTo>
                  <a:cubicBezTo>
                    <a:pt x="1" y="7764"/>
                    <a:pt x="440" y="8203"/>
                    <a:pt x="975" y="8203"/>
                  </a:cubicBezTo>
                  <a:cubicBezTo>
                    <a:pt x="1020" y="8203"/>
                    <a:pt x="1057" y="8184"/>
                    <a:pt x="1101" y="8179"/>
                  </a:cubicBezTo>
                  <a:cubicBezTo>
                    <a:pt x="1254" y="9185"/>
                    <a:pt x="1649" y="10107"/>
                    <a:pt x="2224" y="10892"/>
                  </a:cubicBezTo>
                  <a:cubicBezTo>
                    <a:pt x="2190" y="10916"/>
                    <a:pt x="2149" y="10931"/>
                    <a:pt x="2117" y="10962"/>
                  </a:cubicBezTo>
                  <a:cubicBezTo>
                    <a:pt x="1739" y="11340"/>
                    <a:pt x="1738" y="11960"/>
                    <a:pt x="2117" y="12340"/>
                  </a:cubicBezTo>
                  <a:cubicBezTo>
                    <a:pt x="2306" y="12529"/>
                    <a:pt x="2556" y="12624"/>
                    <a:pt x="2806" y="12624"/>
                  </a:cubicBezTo>
                  <a:cubicBezTo>
                    <a:pt x="3056" y="12624"/>
                    <a:pt x="3306" y="12529"/>
                    <a:pt x="3495" y="12340"/>
                  </a:cubicBezTo>
                  <a:cubicBezTo>
                    <a:pt x="3527" y="12310"/>
                    <a:pt x="3540" y="12268"/>
                    <a:pt x="3566" y="12234"/>
                  </a:cubicBezTo>
                  <a:cubicBezTo>
                    <a:pt x="4351" y="12810"/>
                    <a:pt x="5275" y="13203"/>
                    <a:pt x="6280" y="13357"/>
                  </a:cubicBezTo>
                  <a:cubicBezTo>
                    <a:pt x="6275" y="13400"/>
                    <a:pt x="6254" y="13438"/>
                    <a:pt x="6254" y="13482"/>
                  </a:cubicBezTo>
                  <a:cubicBezTo>
                    <a:pt x="6254" y="14016"/>
                    <a:pt x="6692" y="14456"/>
                    <a:pt x="7228" y="14456"/>
                  </a:cubicBezTo>
                  <a:cubicBezTo>
                    <a:pt x="7765" y="14456"/>
                    <a:pt x="8203" y="14018"/>
                    <a:pt x="8203" y="13482"/>
                  </a:cubicBezTo>
                  <a:cubicBezTo>
                    <a:pt x="8203" y="13438"/>
                    <a:pt x="8184" y="13400"/>
                    <a:pt x="8177" y="13357"/>
                  </a:cubicBezTo>
                  <a:cubicBezTo>
                    <a:pt x="9183" y="13203"/>
                    <a:pt x="10105" y="12810"/>
                    <a:pt x="10891" y="12234"/>
                  </a:cubicBezTo>
                  <a:cubicBezTo>
                    <a:pt x="10917" y="12270"/>
                    <a:pt x="10931" y="12310"/>
                    <a:pt x="10961" y="12340"/>
                  </a:cubicBezTo>
                  <a:cubicBezTo>
                    <a:pt x="11150" y="12529"/>
                    <a:pt x="11400" y="12624"/>
                    <a:pt x="11650" y="12624"/>
                  </a:cubicBezTo>
                  <a:cubicBezTo>
                    <a:pt x="11899" y="12624"/>
                    <a:pt x="12148" y="12529"/>
                    <a:pt x="12337" y="12340"/>
                  </a:cubicBezTo>
                  <a:cubicBezTo>
                    <a:pt x="12717" y="11962"/>
                    <a:pt x="12717" y="11340"/>
                    <a:pt x="12337" y="10962"/>
                  </a:cubicBezTo>
                  <a:cubicBezTo>
                    <a:pt x="12307" y="10931"/>
                    <a:pt x="12266" y="10916"/>
                    <a:pt x="12232" y="10892"/>
                  </a:cubicBezTo>
                  <a:cubicBezTo>
                    <a:pt x="12807" y="10107"/>
                    <a:pt x="13200" y="9182"/>
                    <a:pt x="13355" y="8179"/>
                  </a:cubicBezTo>
                  <a:cubicBezTo>
                    <a:pt x="13398" y="8186"/>
                    <a:pt x="13436" y="8203"/>
                    <a:pt x="13480" y="8203"/>
                  </a:cubicBezTo>
                  <a:cubicBezTo>
                    <a:pt x="14015" y="8203"/>
                    <a:pt x="14454" y="7764"/>
                    <a:pt x="14454" y="7229"/>
                  </a:cubicBezTo>
                  <a:cubicBezTo>
                    <a:pt x="14454" y="6693"/>
                    <a:pt x="14015" y="6255"/>
                    <a:pt x="13480" y="6255"/>
                  </a:cubicBezTo>
                  <a:cubicBezTo>
                    <a:pt x="13436" y="6255"/>
                    <a:pt x="13398" y="6274"/>
                    <a:pt x="13355" y="6278"/>
                  </a:cubicBezTo>
                  <a:cubicBezTo>
                    <a:pt x="13199" y="5274"/>
                    <a:pt x="12807" y="4351"/>
                    <a:pt x="12232" y="3566"/>
                  </a:cubicBezTo>
                  <a:cubicBezTo>
                    <a:pt x="12266" y="3541"/>
                    <a:pt x="12307" y="3528"/>
                    <a:pt x="12337" y="3496"/>
                  </a:cubicBezTo>
                  <a:cubicBezTo>
                    <a:pt x="12717" y="3117"/>
                    <a:pt x="12717" y="2496"/>
                    <a:pt x="12337" y="2118"/>
                  </a:cubicBezTo>
                  <a:cubicBezTo>
                    <a:pt x="12148" y="1929"/>
                    <a:pt x="11899" y="1834"/>
                    <a:pt x="11650" y="1834"/>
                  </a:cubicBezTo>
                  <a:cubicBezTo>
                    <a:pt x="11400" y="1834"/>
                    <a:pt x="11150" y="1929"/>
                    <a:pt x="10961" y="2118"/>
                  </a:cubicBezTo>
                  <a:cubicBezTo>
                    <a:pt x="10929" y="2151"/>
                    <a:pt x="10917" y="2189"/>
                    <a:pt x="10891" y="2223"/>
                  </a:cubicBezTo>
                  <a:cubicBezTo>
                    <a:pt x="10105" y="1647"/>
                    <a:pt x="9183" y="1255"/>
                    <a:pt x="8177" y="1099"/>
                  </a:cubicBezTo>
                  <a:cubicBezTo>
                    <a:pt x="8184" y="1056"/>
                    <a:pt x="8203" y="1018"/>
                    <a:pt x="8203" y="974"/>
                  </a:cubicBezTo>
                  <a:cubicBezTo>
                    <a:pt x="8203" y="437"/>
                    <a:pt x="7765" y="0"/>
                    <a:pt x="7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8555238" y="3355761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8369442" y="3168387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 flipH="1">
              <a:off x="7501615" y="4803737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32"/>
            <p:cNvGrpSpPr/>
            <p:nvPr/>
          </p:nvGrpSpPr>
          <p:grpSpPr>
            <a:xfrm>
              <a:off x="7501625" y="3735518"/>
              <a:ext cx="1489977" cy="1255569"/>
              <a:chOff x="616175" y="1570092"/>
              <a:chExt cx="1489977" cy="1255569"/>
            </a:xfrm>
          </p:grpSpPr>
          <p:sp>
            <p:nvSpPr>
              <p:cNvPr id="329" name="Google Shape;329;p32"/>
              <p:cNvSpPr/>
              <p:nvPr/>
            </p:nvSpPr>
            <p:spPr>
              <a:xfrm>
                <a:off x="667023" y="1570092"/>
                <a:ext cx="1439129" cy="1249757"/>
              </a:xfrm>
              <a:custGeom>
                <a:rect b="b" l="l" r="r" t="t"/>
                <a:pathLst>
                  <a:path extrusionOk="0" h="53753" w="61898">
                    <a:moveTo>
                      <a:pt x="30950" y="0"/>
                    </a:moveTo>
                    <a:cubicBezTo>
                      <a:pt x="28754" y="1744"/>
                      <a:pt x="20519" y="7692"/>
                      <a:pt x="10168" y="7862"/>
                    </a:cubicBezTo>
                    <a:cubicBezTo>
                      <a:pt x="10168" y="7862"/>
                      <a:pt x="1" y="42385"/>
                      <a:pt x="30950" y="53752"/>
                    </a:cubicBezTo>
                    <a:cubicBezTo>
                      <a:pt x="61898" y="42385"/>
                      <a:pt x="51730" y="7862"/>
                      <a:pt x="51730" y="7862"/>
                    </a:cubicBezTo>
                    <a:cubicBezTo>
                      <a:pt x="41380" y="7692"/>
                      <a:pt x="33146" y="1744"/>
                      <a:pt x="309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1122607" y="1950811"/>
                <a:ext cx="558233" cy="437844"/>
              </a:xfrm>
              <a:custGeom>
                <a:rect b="b" l="l" r="r" t="t"/>
                <a:pathLst>
                  <a:path extrusionOk="0" h="18832" w="24010">
                    <a:moveTo>
                      <a:pt x="21357" y="1"/>
                    </a:moveTo>
                    <a:lnTo>
                      <a:pt x="9034" y="14110"/>
                    </a:lnTo>
                    <a:lnTo>
                      <a:pt x="2048" y="9121"/>
                    </a:lnTo>
                    <a:lnTo>
                      <a:pt x="0" y="11987"/>
                    </a:lnTo>
                    <a:lnTo>
                      <a:pt x="9587" y="18831"/>
                    </a:lnTo>
                    <a:lnTo>
                      <a:pt x="24009" y="2319"/>
                    </a:lnTo>
                    <a:lnTo>
                      <a:pt x="21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1196239" y="1742421"/>
                <a:ext cx="909912" cy="1077428"/>
              </a:xfrm>
              <a:custGeom>
                <a:rect b="b" l="l" r="r" t="t"/>
                <a:pathLst>
                  <a:path extrusionOk="0" h="46341" w="39136">
                    <a:moveTo>
                      <a:pt x="24380" y="0"/>
                    </a:moveTo>
                    <a:cubicBezTo>
                      <a:pt x="24919" y="13103"/>
                      <a:pt x="21662" y="32654"/>
                      <a:pt x="0" y="42228"/>
                    </a:cubicBezTo>
                    <a:cubicBezTo>
                      <a:pt x="2344" y="43794"/>
                      <a:pt x="5052" y="45188"/>
                      <a:pt x="8188" y="46340"/>
                    </a:cubicBezTo>
                    <a:cubicBezTo>
                      <a:pt x="39136" y="34973"/>
                      <a:pt x="28968" y="450"/>
                      <a:pt x="28968" y="450"/>
                    </a:cubicBezTo>
                    <a:cubicBezTo>
                      <a:pt x="27384" y="423"/>
                      <a:pt x="25851" y="260"/>
                      <a:pt x="24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684646" y="1942580"/>
                <a:ext cx="303273" cy="298344"/>
              </a:xfrm>
              <a:custGeom>
                <a:rect b="b" l="l" r="r" t="t"/>
                <a:pathLst>
                  <a:path extrusionOk="0" h="12832" w="13044">
                    <a:moveTo>
                      <a:pt x="7432" y="1682"/>
                    </a:moveTo>
                    <a:cubicBezTo>
                      <a:pt x="9597" y="1682"/>
                      <a:pt x="11360" y="3444"/>
                      <a:pt x="11360" y="5610"/>
                    </a:cubicBezTo>
                    <a:lnTo>
                      <a:pt x="11360" y="7217"/>
                    </a:lnTo>
                    <a:cubicBezTo>
                      <a:pt x="11360" y="9385"/>
                      <a:pt x="9599" y="11147"/>
                      <a:pt x="7432" y="11147"/>
                    </a:cubicBezTo>
                    <a:lnTo>
                      <a:pt x="5612" y="11147"/>
                    </a:lnTo>
                    <a:cubicBezTo>
                      <a:pt x="3447" y="11147"/>
                      <a:pt x="1683" y="9384"/>
                      <a:pt x="1683" y="7217"/>
                    </a:cubicBezTo>
                    <a:lnTo>
                      <a:pt x="1683" y="5610"/>
                    </a:lnTo>
                    <a:cubicBezTo>
                      <a:pt x="1683" y="3444"/>
                      <a:pt x="3445" y="1682"/>
                      <a:pt x="5612" y="1682"/>
                    </a:cubicBezTo>
                    <a:close/>
                    <a:moveTo>
                      <a:pt x="5612" y="0"/>
                    </a:moveTo>
                    <a:cubicBezTo>
                      <a:pt x="2517" y="0"/>
                      <a:pt x="0" y="2517"/>
                      <a:pt x="0" y="5612"/>
                    </a:cubicBezTo>
                    <a:lnTo>
                      <a:pt x="0" y="7219"/>
                    </a:lnTo>
                    <a:cubicBezTo>
                      <a:pt x="0" y="10313"/>
                      <a:pt x="2517" y="12832"/>
                      <a:pt x="5612" y="12832"/>
                    </a:cubicBezTo>
                    <a:lnTo>
                      <a:pt x="7432" y="12832"/>
                    </a:lnTo>
                    <a:cubicBezTo>
                      <a:pt x="10527" y="12832"/>
                      <a:pt x="13043" y="10313"/>
                      <a:pt x="13043" y="7219"/>
                    </a:cubicBezTo>
                    <a:lnTo>
                      <a:pt x="13043" y="5612"/>
                    </a:lnTo>
                    <a:cubicBezTo>
                      <a:pt x="13043" y="2517"/>
                      <a:pt x="10527" y="0"/>
                      <a:pt x="7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616175" y="2074152"/>
                <a:ext cx="440216" cy="440239"/>
              </a:xfrm>
              <a:custGeom>
                <a:rect b="b" l="l" r="r" t="t"/>
                <a:pathLst>
                  <a:path extrusionOk="0" h="18935" w="18934">
                    <a:moveTo>
                      <a:pt x="5504" y="1"/>
                    </a:moveTo>
                    <a:cubicBezTo>
                      <a:pt x="2477" y="1"/>
                      <a:pt x="0" y="2478"/>
                      <a:pt x="0" y="5507"/>
                    </a:cubicBezTo>
                    <a:lnTo>
                      <a:pt x="0" y="13430"/>
                    </a:lnTo>
                    <a:cubicBezTo>
                      <a:pt x="0" y="16458"/>
                      <a:pt x="2477" y="18934"/>
                      <a:pt x="5504" y="18934"/>
                    </a:cubicBezTo>
                    <a:lnTo>
                      <a:pt x="13429" y="18934"/>
                    </a:lnTo>
                    <a:cubicBezTo>
                      <a:pt x="16456" y="18934"/>
                      <a:pt x="18933" y="16458"/>
                      <a:pt x="18933" y="13430"/>
                    </a:cubicBezTo>
                    <a:lnTo>
                      <a:pt x="18933" y="5507"/>
                    </a:lnTo>
                    <a:cubicBezTo>
                      <a:pt x="18933" y="2478"/>
                      <a:pt x="16456" y="1"/>
                      <a:pt x="13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643866" y="2101866"/>
                <a:ext cx="412525" cy="412478"/>
              </a:xfrm>
              <a:custGeom>
                <a:rect b="b" l="l" r="r" t="t"/>
                <a:pathLst>
                  <a:path extrusionOk="0" h="17741" w="17743">
                    <a:moveTo>
                      <a:pt x="15642" y="0"/>
                    </a:moveTo>
                    <a:lnTo>
                      <a:pt x="15642" y="0"/>
                    </a:lnTo>
                    <a:cubicBezTo>
                      <a:pt x="16386" y="940"/>
                      <a:pt x="16832" y="2123"/>
                      <a:pt x="16832" y="3404"/>
                    </a:cubicBezTo>
                    <a:lnTo>
                      <a:pt x="16832" y="11329"/>
                    </a:lnTo>
                    <a:cubicBezTo>
                      <a:pt x="16832" y="14356"/>
                      <a:pt x="14356" y="16834"/>
                      <a:pt x="11328" y="16834"/>
                    </a:cubicBezTo>
                    <a:lnTo>
                      <a:pt x="3405" y="16834"/>
                    </a:lnTo>
                    <a:cubicBezTo>
                      <a:pt x="2121" y="16834"/>
                      <a:pt x="940" y="16384"/>
                      <a:pt x="0" y="15641"/>
                    </a:cubicBezTo>
                    <a:lnTo>
                      <a:pt x="0" y="15641"/>
                    </a:lnTo>
                    <a:cubicBezTo>
                      <a:pt x="1011" y="16915"/>
                      <a:pt x="2568" y="17741"/>
                      <a:pt x="4312" y="17741"/>
                    </a:cubicBezTo>
                    <a:lnTo>
                      <a:pt x="12237" y="17741"/>
                    </a:lnTo>
                    <a:cubicBezTo>
                      <a:pt x="15264" y="17741"/>
                      <a:pt x="17741" y="15265"/>
                      <a:pt x="17741" y="12237"/>
                    </a:cubicBezTo>
                    <a:lnTo>
                      <a:pt x="17741" y="4313"/>
                    </a:lnTo>
                    <a:cubicBezTo>
                      <a:pt x="17742" y="2571"/>
                      <a:pt x="16917" y="1011"/>
                      <a:pt x="156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770229" y="2177754"/>
                <a:ext cx="132106" cy="260307"/>
              </a:xfrm>
              <a:custGeom>
                <a:rect b="b" l="l" r="r" t="t"/>
                <a:pathLst>
                  <a:path extrusionOk="0" h="11196" w="5682">
                    <a:moveTo>
                      <a:pt x="2841" y="1"/>
                    </a:moveTo>
                    <a:cubicBezTo>
                      <a:pt x="1272" y="1"/>
                      <a:pt x="0" y="1272"/>
                      <a:pt x="0" y="2841"/>
                    </a:cubicBezTo>
                    <a:cubicBezTo>
                      <a:pt x="0" y="3966"/>
                      <a:pt x="659" y="4931"/>
                      <a:pt x="1610" y="5390"/>
                    </a:cubicBezTo>
                    <a:lnTo>
                      <a:pt x="197" y="10712"/>
                    </a:lnTo>
                    <a:cubicBezTo>
                      <a:pt x="142" y="10978"/>
                      <a:pt x="320" y="11195"/>
                      <a:pt x="592" y="11195"/>
                    </a:cubicBezTo>
                    <a:lnTo>
                      <a:pt x="5093" y="11195"/>
                    </a:lnTo>
                    <a:cubicBezTo>
                      <a:pt x="5362" y="11195"/>
                      <a:pt x="5541" y="10979"/>
                      <a:pt x="5487" y="10712"/>
                    </a:cubicBezTo>
                    <a:lnTo>
                      <a:pt x="4074" y="5389"/>
                    </a:lnTo>
                    <a:cubicBezTo>
                      <a:pt x="5021" y="4931"/>
                      <a:pt x="5681" y="3969"/>
                      <a:pt x="5681" y="2841"/>
                    </a:cubicBezTo>
                    <a:cubicBezTo>
                      <a:pt x="5681" y="1272"/>
                      <a:pt x="4409" y="1"/>
                      <a:pt x="2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1520181" y="2312813"/>
                <a:ext cx="460792" cy="419849"/>
              </a:xfrm>
              <a:custGeom>
                <a:rect b="b" l="l" r="r" t="t"/>
                <a:pathLst>
                  <a:path extrusionOk="0" h="18058" w="19819">
                    <a:moveTo>
                      <a:pt x="9912" y="2045"/>
                    </a:moveTo>
                    <a:cubicBezTo>
                      <a:pt x="11699" y="2045"/>
                      <a:pt x="13486" y="2726"/>
                      <a:pt x="14849" y="4089"/>
                    </a:cubicBezTo>
                    <a:cubicBezTo>
                      <a:pt x="17573" y="6818"/>
                      <a:pt x="17573" y="11238"/>
                      <a:pt x="14849" y="13963"/>
                    </a:cubicBezTo>
                    <a:cubicBezTo>
                      <a:pt x="13485" y="15326"/>
                      <a:pt x="11698" y="16007"/>
                      <a:pt x="9911" y="16007"/>
                    </a:cubicBezTo>
                    <a:cubicBezTo>
                      <a:pt x="8124" y="16007"/>
                      <a:pt x="6338" y="15326"/>
                      <a:pt x="4975" y="13963"/>
                    </a:cubicBezTo>
                    <a:cubicBezTo>
                      <a:pt x="2250" y="11238"/>
                      <a:pt x="2250" y="6817"/>
                      <a:pt x="4975" y="4089"/>
                    </a:cubicBezTo>
                    <a:cubicBezTo>
                      <a:pt x="6338" y="2726"/>
                      <a:pt x="8125" y="2045"/>
                      <a:pt x="9912" y="2045"/>
                    </a:cubicBezTo>
                    <a:close/>
                    <a:moveTo>
                      <a:pt x="9911" y="1"/>
                    </a:moveTo>
                    <a:cubicBezTo>
                      <a:pt x="7601" y="1"/>
                      <a:pt x="5289" y="882"/>
                      <a:pt x="3526" y="2645"/>
                    </a:cubicBezTo>
                    <a:cubicBezTo>
                      <a:pt x="1" y="6171"/>
                      <a:pt x="1" y="11887"/>
                      <a:pt x="3526" y="15413"/>
                    </a:cubicBezTo>
                    <a:cubicBezTo>
                      <a:pt x="5289" y="17176"/>
                      <a:pt x="7600" y="18057"/>
                      <a:pt x="9910" y="18057"/>
                    </a:cubicBezTo>
                    <a:cubicBezTo>
                      <a:pt x="12221" y="18057"/>
                      <a:pt x="14531" y="17176"/>
                      <a:pt x="16294" y="15413"/>
                    </a:cubicBezTo>
                    <a:cubicBezTo>
                      <a:pt x="19819" y="11887"/>
                      <a:pt x="19819" y="6171"/>
                      <a:pt x="16294" y="2645"/>
                    </a:cubicBezTo>
                    <a:cubicBezTo>
                      <a:pt x="14533" y="882"/>
                      <a:pt x="12222" y="1"/>
                      <a:pt x="99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1572494" y="2360336"/>
                <a:ext cx="356283" cy="324663"/>
              </a:xfrm>
              <a:custGeom>
                <a:rect b="b" l="l" r="r" t="t"/>
                <a:pathLst>
                  <a:path extrusionOk="0" h="13964" w="15324">
                    <a:moveTo>
                      <a:pt x="7662" y="1"/>
                    </a:moveTo>
                    <a:cubicBezTo>
                      <a:pt x="5875" y="1"/>
                      <a:pt x="4088" y="682"/>
                      <a:pt x="2725" y="2045"/>
                    </a:cubicBezTo>
                    <a:cubicBezTo>
                      <a:pt x="0" y="4773"/>
                      <a:pt x="0" y="9194"/>
                      <a:pt x="2725" y="11919"/>
                    </a:cubicBezTo>
                    <a:cubicBezTo>
                      <a:pt x="4088" y="13282"/>
                      <a:pt x="5874" y="13963"/>
                      <a:pt x="7661" y="13963"/>
                    </a:cubicBezTo>
                    <a:cubicBezTo>
                      <a:pt x="9448" y="13963"/>
                      <a:pt x="11235" y="13282"/>
                      <a:pt x="12599" y="11919"/>
                    </a:cubicBezTo>
                    <a:cubicBezTo>
                      <a:pt x="15323" y="9194"/>
                      <a:pt x="15323" y="4774"/>
                      <a:pt x="12599" y="2045"/>
                    </a:cubicBezTo>
                    <a:cubicBezTo>
                      <a:pt x="11236" y="682"/>
                      <a:pt x="9449" y="1"/>
                      <a:pt x="7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1847100" y="2619178"/>
                <a:ext cx="206506" cy="206483"/>
              </a:xfrm>
              <a:custGeom>
                <a:rect b="b" l="l" r="r" t="t"/>
                <a:pathLst>
                  <a:path extrusionOk="0" h="8881" w="8882">
                    <a:moveTo>
                      <a:pt x="1573" y="0"/>
                    </a:moveTo>
                    <a:lnTo>
                      <a:pt x="0" y="1574"/>
                    </a:lnTo>
                    <a:lnTo>
                      <a:pt x="7309" y="8880"/>
                    </a:lnTo>
                    <a:lnTo>
                      <a:pt x="8882" y="7310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1980462" y="2752540"/>
                <a:ext cx="73144" cy="73121"/>
              </a:xfrm>
              <a:custGeom>
                <a:rect b="b" l="l" r="r" t="t"/>
                <a:pathLst>
                  <a:path extrusionOk="0" h="3145" w="3146">
                    <a:moveTo>
                      <a:pt x="1573" y="0"/>
                    </a:moveTo>
                    <a:lnTo>
                      <a:pt x="0" y="1574"/>
                    </a:lnTo>
                    <a:lnTo>
                      <a:pt x="1573" y="3144"/>
                    </a:lnTo>
                    <a:lnTo>
                      <a:pt x="3146" y="1574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1727339" y="2398978"/>
                <a:ext cx="50057" cy="50034"/>
              </a:xfrm>
              <a:custGeom>
                <a:rect b="b" l="l" r="r" t="t"/>
                <a:pathLst>
                  <a:path extrusionOk="0" h="2152" w="2153">
                    <a:moveTo>
                      <a:pt x="1077" y="0"/>
                    </a:moveTo>
                    <a:cubicBezTo>
                      <a:pt x="482" y="0"/>
                      <a:pt x="0" y="482"/>
                      <a:pt x="0" y="1076"/>
                    </a:cubicBezTo>
                    <a:cubicBezTo>
                      <a:pt x="0" y="1669"/>
                      <a:pt x="482" y="2151"/>
                      <a:pt x="1077" y="2151"/>
                    </a:cubicBezTo>
                    <a:cubicBezTo>
                      <a:pt x="1671" y="2151"/>
                      <a:pt x="2153" y="1669"/>
                      <a:pt x="2153" y="1076"/>
                    </a:cubicBezTo>
                    <a:cubicBezTo>
                      <a:pt x="2153" y="482"/>
                      <a:pt x="1671" y="0"/>
                      <a:pt x="10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1" name="Google Shape;341;p32"/>
          <p:cNvGrpSpPr/>
          <p:nvPr/>
        </p:nvGrpSpPr>
        <p:grpSpPr>
          <a:xfrm>
            <a:off x="12752" y="3342504"/>
            <a:ext cx="1583856" cy="1801071"/>
            <a:chOff x="76190" y="76211"/>
            <a:chExt cx="1880618" cy="2198573"/>
          </a:xfrm>
        </p:grpSpPr>
        <p:sp>
          <p:nvSpPr>
            <p:cNvPr id="342" name="Google Shape;342;p32"/>
            <p:cNvSpPr/>
            <p:nvPr/>
          </p:nvSpPr>
          <p:spPr>
            <a:xfrm>
              <a:off x="76190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 flipH="1">
              <a:off x="297617" y="1895017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 flipH="1">
              <a:off x="76203" y="1674711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32"/>
            <p:cNvGrpSpPr/>
            <p:nvPr/>
          </p:nvGrpSpPr>
          <p:grpSpPr>
            <a:xfrm>
              <a:off x="152389" y="152391"/>
              <a:ext cx="1804419" cy="1446115"/>
              <a:chOff x="1000664" y="3512341"/>
              <a:chExt cx="1804419" cy="1446115"/>
            </a:xfrm>
          </p:grpSpPr>
          <p:sp>
            <p:nvSpPr>
              <p:cNvPr id="346" name="Google Shape;346;p32"/>
              <p:cNvSpPr/>
              <p:nvPr/>
            </p:nvSpPr>
            <p:spPr>
              <a:xfrm>
                <a:off x="1094142" y="3946510"/>
                <a:ext cx="1617416" cy="987006"/>
              </a:xfrm>
              <a:custGeom>
                <a:rect b="b" l="l" r="r" t="t"/>
                <a:pathLst>
                  <a:path extrusionOk="0" h="16895" w="27686">
                    <a:moveTo>
                      <a:pt x="867" y="0"/>
                    </a:moveTo>
                    <a:cubicBezTo>
                      <a:pt x="391" y="0"/>
                      <a:pt x="1" y="390"/>
                      <a:pt x="1" y="866"/>
                    </a:cubicBezTo>
                    <a:lnTo>
                      <a:pt x="1" y="16029"/>
                    </a:lnTo>
                    <a:cubicBezTo>
                      <a:pt x="1" y="16506"/>
                      <a:pt x="391" y="16895"/>
                      <a:pt x="867" y="16895"/>
                    </a:cubicBezTo>
                    <a:lnTo>
                      <a:pt x="26820" y="16895"/>
                    </a:lnTo>
                    <a:cubicBezTo>
                      <a:pt x="27295" y="16895"/>
                      <a:pt x="27686" y="16506"/>
                      <a:pt x="27686" y="16029"/>
                    </a:cubicBezTo>
                    <a:lnTo>
                      <a:pt x="27686" y="866"/>
                    </a:lnTo>
                    <a:cubicBezTo>
                      <a:pt x="27686" y="390"/>
                      <a:pt x="27295" y="0"/>
                      <a:pt x="26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1147049" y="4000759"/>
                <a:ext cx="1511793" cy="771553"/>
              </a:xfrm>
              <a:custGeom>
                <a:rect b="b" l="l" r="r" t="t"/>
                <a:pathLst>
                  <a:path extrusionOk="0" h="13207" w="25878">
                    <a:moveTo>
                      <a:pt x="1" y="1"/>
                    </a:moveTo>
                    <a:lnTo>
                      <a:pt x="1" y="13206"/>
                    </a:lnTo>
                    <a:lnTo>
                      <a:pt x="25877" y="13206"/>
                    </a:lnTo>
                    <a:lnTo>
                      <a:pt x="258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1000664" y="4832386"/>
                <a:ext cx="1804419" cy="126070"/>
              </a:xfrm>
              <a:custGeom>
                <a:rect b="b" l="l" r="r" t="t"/>
                <a:pathLst>
                  <a:path extrusionOk="0" h="2158" w="30887">
                    <a:moveTo>
                      <a:pt x="0" y="1"/>
                    </a:moveTo>
                    <a:lnTo>
                      <a:pt x="0" y="1192"/>
                    </a:lnTo>
                    <a:cubicBezTo>
                      <a:pt x="0" y="1723"/>
                      <a:pt x="434" y="2157"/>
                      <a:pt x="966" y="2157"/>
                    </a:cubicBezTo>
                    <a:lnTo>
                      <a:pt x="29921" y="2157"/>
                    </a:lnTo>
                    <a:cubicBezTo>
                      <a:pt x="30451" y="2157"/>
                      <a:pt x="30886" y="1723"/>
                      <a:pt x="30886" y="1192"/>
                    </a:cubicBezTo>
                    <a:lnTo>
                      <a:pt x="308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1724288" y="4832971"/>
                <a:ext cx="358115" cy="41128"/>
              </a:xfrm>
              <a:custGeom>
                <a:rect b="b" l="l" r="r" t="t"/>
                <a:pathLst>
                  <a:path extrusionOk="0" h="704" w="6130">
                    <a:moveTo>
                      <a:pt x="0" y="1"/>
                    </a:moveTo>
                    <a:lnTo>
                      <a:pt x="0" y="389"/>
                    </a:lnTo>
                    <a:cubicBezTo>
                      <a:pt x="0" y="562"/>
                      <a:pt x="141" y="703"/>
                      <a:pt x="315" y="703"/>
                    </a:cubicBezTo>
                    <a:lnTo>
                      <a:pt x="5815" y="703"/>
                    </a:lnTo>
                    <a:cubicBezTo>
                      <a:pt x="5988" y="703"/>
                      <a:pt x="6129" y="561"/>
                      <a:pt x="6129" y="389"/>
                    </a:cubicBezTo>
                    <a:lnTo>
                      <a:pt x="6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1265139" y="4128081"/>
                <a:ext cx="554231" cy="554114"/>
              </a:xfrm>
              <a:custGeom>
                <a:rect b="b" l="l" r="r" t="t"/>
                <a:pathLst>
                  <a:path extrusionOk="0" h="9485" w="9487">
                    <a:moveTo>
                      <a:pt x="4744" y="0"/>
                    </a:moveTo>
                    <a:cubicBezTo>
                      <a:pt x="2124" y="0"/>
                      <a:pt x="1" y="2124"/>
                      <a:pt x="1" y="4743"/>
                    </a:cubicBezTo>
                    <a:cubicBezTo>
                      <a:pt x="1" y="7362"/>
                      <a:pt x="2125" y="9485"/>
                      <a:pt x="4744" y="9485"/>
                    </a:cubicBezTo>
                    <a:cubicBezTo>
                      <a:pt x="7363" y="9485"/>
                      <a:pt x="9486" y="7362"/>
                      <a:pt x="9486" y="4743"/>
                    </a:cubicBezTo>
                    <a:cubicBezTo>
                      <a:pt x="9486" y="2124"/>
                      <a:pt x="7363" y="0"/>
                      <a:pt x="4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1455077" y="4229331"/>
                <a:ext cx="174617" cy="171755"/>
              </a:xfrm>
              <a:custGeom>
                <a:rect b="b" l="l" r="r" t="t"/>
                <a:pathLst>
                  <a:path extrusionOk="0" h="2940" w="2989">
                    <a:moveTo>
                      <a:pt x="1704" y="385"/>
                    </a:moveTo>
                    <a:cubicBezTo>
                      <a:pt x="2200" y="385"/>
                      <a:pt x="2604" y="790"/>
                      <a:pt x="2604" y="1286"/>
                    </a:cubicBezTo>
                    <a:lnTo>
                      <a:pt x="2604" y="1653"/>
                    </a:lnTo>
                    <a:cubicBezTo>
                      <a:pt x="2604" y="2149"/>
                      <a:pt x="2199" y="2554"/>
                      <a:pt x="1704" y="2554"/>
                    </a:cubicBezTo>
                    <a:lnTo>
                      <a:pt x="1286" y="2554"/>
                    </a:lnTo>
                    <a:cubicBezTo>
                      <a:pt x="791" y="2554"/>
                      <a:pt x="387" y="2150"/>
                      <a:pt x="387" y="1653"/>
                    </a:cubicBezTo>
                    <a:lnTo>
                      <a:pt x="387" y="1286"/>
                    </a:lnTo>
                    <a:cubicBezTo>
                      <a:pt x="387" y="790"/>
                      <a:pt x="791" y="385"/>
                      <a:pt x="1286" y="385"/>
                    </a:cubicBezTo>
                    <a:close/>
                    <a:moveTo>
                      <a:pt x="1286" y="0"/>
                    </a:moveTo>
                    <a:cubicBezTo>
                      <a:pt x="577" y="0"/>
                      <a:pt x="1" y="577"/>
                      <a:pt x="1" y="1286"/>
                    </a:cubicBezTo>
                    <a:lnTo>
                      <a:pt x="1" y="1653"/>
                    </a:lnTo>
                    <a:cubicBezTo>
                      <a:pt x="1" y="2363"/>
                      <a:pt x="578" y="2940"/>
                      <a:pt x="1286" y="2940"/>
                    </a:cubicBezTo>
                    <a:lnTo>
                      <a:pt x="1704" y="2940"/>
                    </a:lnTo>
                    <a:cubicBezTo>
                      <a:pt x="2412" y="2940"/>
                      <a:pt x="2988" y="2363"/>
                      <a:pt x="2988" y="1653"/>
                    </a:cubicBezTo>
                    <a:lnTo>
                      <a:pt x="2988" y="1286"/>
                    </a:lnTo>
                    <a:cubicBezTo>
                      <a:pt x="2988" y="577"/>
                      <a:pt x="2412" y="0"/>
                      <a:pt x="17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1415734" y="4327833"/>
                <a:ext cx="253368" cy="253426"/>
              </a:xfrm>
              <a:custGeom>
                <a:rect b="b" l="l" r="r" t="t"/>
                <a:pathLst>
                  <a:path extrusionOk="0" h="4338" w="4337">
                    <a:moveTo>
                      <a:pt x="1260" y="0"/>
                    </a:moveTo>
                    <a:cubicBezTo>
                      <a:pt x="567" y="0"/>
                      <a:pt x="1" y="568"/>
                      <a:pt x="1" y="1262"/>
                    </a:cubicBezTo>
                    <a:lnTo>
                      <a:pt x="1" y="3076"/>
                    </a:lnTo>
                    <a:cubicBezTo>
                      <a:pt x="1" y="3770"/>
                      <a:pt x="567" y="4338"/>
                      <a:pt x="1260" y="4338"/>
                    </a:cubicBezTo>
                    <a:lnTo>
                      <a:pt x="3076" y="4338"/>
                    </a:lnTo>
                    <a:cubicBezTo>
                      <a:pt x="3768" y="4338"/>
                      <a:pt x="4336" y="3770"/>
                      <a:pt x="4336" y="3076"/>
                    </a:cubicBezTo>
                    <a:lnTo>
                      <a:pt x="4336" y="1262"/>
                    </a:lnTo>
                    <a:cubicBezTo>
                      <a:pt x="4336" y="568"/>
                      <a:pt x="3768" y="0"/>
                      <a:pt x="3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1431693" y="4343792"/>
                <a:ext cx="237419" cy="237536"/>
              </a:xfrm>
              <a:custGeom>
                <a:rect b="b" l="l" r="r" t="t"/>
                <a:pathLst>
                  <a:path extrusionOk="0" h="4066" w="4064">
                    <a:moveTo>
                      <a:pt x="3583" y="1"/>
                    </a:moveTo>
                    <a:cubicBezTo>
                      <a:pt x="3753" y="216"/>
                      <a:pt x="3855" y="487"/>
                      <a:pt x="3855" y="780"/>
                    </a:cubicBezTo>
                    <a:lnTo>
                      <a:pt x="3855" y="2596"/>
                    </a:lnTo>
                    <a:cubicBezTo>
                      <a:pt x="3855" y="3290"/>
                      <a:pt x="3288" y="3857"/>
                      <a:pt x="2595" y="3857"/>
                    </a:cubicBezTo>
                    <a:lnTo>
                      <a:pt x="779" y="3857"/>
                    </a:lnTo>
                    <a:cubicBezTo>
                      <a:pt x="486" y="3857"/>
                      <a:pt x="215" y="3754"/>
                      <a:pt x="0" y="3585"/>
                    </a:cubicBezTo>
                    <a:lnTo>
                      <a:pt x="0" y="3585"/>
                    </a:lnTo>
                    <a:cubicBezTo>
                      <a:pt x="231" y="3877"/>
                      <a:pt x="589" y="4066"/>
                      <a:pt x="987" y="4066"/>
                    </a:cubicBezTo>
                    <a:lnTo>
                      <a:pt x="2803" y="4066"/>
                    </a:lnTo>
                    <a:cubicBezTo>
                      <a:pt x="3495" y="4066"/>
                      <a:pt x="4063" y="3498"/>
                      <a:pt x="4063" y="2804"/>
                    </a:cubicBezTo>
                    <a:lnTo>
                      <a:pt x="4063" y="990"/>
                    </a:lnTo>
                    <a:cubicBezTo>
                      <a:pt x="4063" y="588"/>
                      <a:pt x="3873" y="232"/>
                      <a:pt x="3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1504359" y="4387519"/>
                <a:ext cx="76121" cy="149906"/>
              </a:xfrm>
              <a:custGeom>
                <a:rect b="b" l="l" r="r" t="t"/>
                <a:pathLst>
                  <a:path extrusionOk="0" h="2566" w="1303">
                    <a:moveTo>
                      <a:pt x="652" y="1"/>
                    </a:moveTo>
                    <a:cubicBezTo>
                      <a:pt x="292" y="1"/>
                      <a:pt x="1" y="292"/>
                      <a:pt x="1" y="652"/>
                    </a:cubicBezTo>
                    <a:cubicBezTo>
                      <a:pt x="1" y="910"/>
                      <a:pt x="152" y="1131"/>
                      <a:pt x="369" y="1235"/>
                    </a:cubicBezTo>
                    <a:lnTo>
                      <a:pt x="46" y="2454"/>
                    </a:lnTo>
                    <a:cubicBezTo>
                      <a:pt x="32" y="2516"/>
                      <a:pt x="74" y="2566"/>
                      <a:pt x="135" y="2566"/>
                    </a:cubicBezTo>
                    <a:lnTo>
                      <a:pt x="1166" y="2566"/>
                    </a:lnTo>
                    <a:cubicBezTo>
                      <a:pt x="1227" y="2566"/>
                      <a:pt x="1269" y="2516"/>
                      <a:pt x="1256" y="2454"/>
                    </a:cubicBezTo>
                    <a:lnTo>
                      <a:pt x="934" y="1235"/>
                    </a:lnTo>
                    <a:cubicBezTo>
                      <a:pt x="1151" y="1131"/>
                      <a:pt x="1303" y="910"/>
                      <a:pt x="1303" y="652"/>
                    </a:cubicBezTo>
                    <a:cubicBezTo>
                      <a:pt x="1303" y="292"/>
                      <a:pt x="1012" y="1"/>
                      <a:pt x="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2074233" y="4175549"/>
                <a:ext cx="317805" cy="22024"/>
              </a:xfrm>
              <a:custGeom>
                <a:rect b="b" l="l" r="r" t="t"/>
                <a:pathLst>
                  <a:path extrusionOk="0" h="377" w="5440">
                    <a:moveTo>
                      <a:pt x="0" y="0"/>
                    </a:moveTo>
                    <a:lnTo>
                      <a:pt x="0" y="377"/>
                    </a:lnTo>
                    <a:lnTo>
                      <a:pt x="5440" y="377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1946263" y="4233949"/>
                <a:ext cx="573568" cy="22141"/>
              </a:xfrm>
              <a:custGeom>
                <a:rect b="b" l="l" r="r" t="t"/>
                <a:pathLst>
                  <a:path extrusionOk="0" h="379" w="9818">
                    <a:moveTo>
                      <a:pt x="0" y="1"/>
                    </a:moveTo>
                    <a:lnTo>
                      <a:pt x="0" y="378"/>
                    </a:lnTo>
                    <a:lnTo>
                      <a:pt x="9818" y="378"/>
                    </a:lnTo>
                    <a:lnTo>
                      <a:pt x="98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1946263" y="4349463"/>
                <a:ext cx="573568" cy="123149"/>
              </a:xfrm>
              <a:custGeom>
                <a:rect b="b" l="l" r="r" t="t"/>
                <a:pathLst>
                  <a:path extrusionOk="0" h="2108" w="9818">
                    <a:moveTo>
                      <a:pt x="8402" y="1"/>
                    </a:moveTo>
                    <a:cubicBezTo>
                      <a:pt x="8401" y="1"/>
                      <a:pt x="8401" y="1"/>
                      <a:pt x="8400" y="1"/>
                    </a:cubicBezTo>
                    <a:lnTo>
                      <a:pt x="1418" y="1"/>
                    </a:lnTo>
                    <a:cubicBezTo>
                      <a:pt x="638" y="1"/>
                      <a:pt x="0" y="475"/>
                      <a:pt x="0" y="1054"/>
                    </a:cubicBezTo>
                    <a:cubicBezTo>
                      <a:pt x="0" y="1634"/>
                      <a:pt x="638" y="2108"/>
                      <a:pt x="1418" y="2108"/>
                    </a:cubicBezTo>
                    <a:lnTo>
                      <a:pt x="8400" y="2108"/>
                    </a:lnTo>
                    <a:cubicBezTo>
                      <a:pt x="9180" y="2108"/>
                      <a:pt x="9818" y="1633"/>
                      <a:pt x="9818" y="1054"/>
                    </a:cubicBezTo>
                    <a:cubicBezTo>
                      <a:pt x="9818" y="475"/>
                      <a:pt x="9182" y="1"/>
                      <a:pt x="8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2076980" y="4400964"/>
                <a:ext cx="20155" cy="20155"/>
              </a:xfrm>
              <a:custGeom>
                <a:rect b="b" l="l" r="r" t="t"/>
                <a:pathLst>
                  <a:path extrusionOk="0" h="345" w="345">
                    <a:moveTo>
                      <a:pt x="172" y="1"/>
                    </a:moveTo>
                    <a:cubicBezTo>
                      <a:pt x="76" y="1"/>
                      <a:pt x="0" y="78"/>
                      <a:pt x="0" y="173"/>
                    </a:cubicBezTo>
                    <a:cubicBezTo>
                      <a:pt x="0" y="268"/>
                      <a:pt x="76" y="345"/>
                      <a:pt x="172" y="345"/>
                    </a:cubicBezTo>
                    <a:cubicBezTo>
                      <a:pt x="267" y="345"/>
                      <a:pt x="345" y="268"/>
                      <a:pt x="345" y="173"/>
                    </a:cubicBezTo>
                    <a:cubicBezTo>
                      <a:pt x="345" y="78"/>
                      <a:pt x="267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2135382" y="4400964"/>
                <a:ext cx="20213" cy="20155"/>
              </a:xfrm>
              <a:custGeom>
                <a:rect b="b" l="l" r="r" t="t"/>
                <a:pathLst>
                  <a:path extrusionOk="0" h="345" w="346">
                    <a:moveTo>
                      <a:pt x="173" y="1"/>
                    </a:moveTo>
                    <a:cubicBezTo>
                      <a:pt x="78" y="1"/>
                      <a:pt x="1" y="78"/>
                      <a:pt x="1" y="173"/>
                    </a:cubicBezTo>
                    <a:cubicBezTo>
                      <a:pt x="1" y="268"/>
                      <a:pt x="78" y="345"/>
                      <a:pt x="173" y="345"/>
                    </a:cubicBezTo>
                    <a:cubicBezTo>
                      <a:pt x="269" y="345"/>
                      <a:pt x="345" y="268"/>
                      <a:pt x="345" y="173"/>
                    </a:cubicBezTo>
                    <a:cubicBezTo>
                      <a:pt x="345" y="78"/>
                      <a:pt x="269" y="1"/>
                      <a:pt x="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2193901" y="4400964"/>
                <a:ext cx="20155" cy="20155"/>
              </a:xfrm>
              <a:custGeom>
                <a:rect b="b" l="l" r="r" t="t"/>
                <a:pathLst>
                  <a:path extrusionOk="0" h="345" w="345">
                    <a:moveTo>
                      <a:pt x="173" y="1"/>
                    </a:moveTo>
                    <a:cubicBezTo>
                      <a:pt x="78" y="1"/>
                      <a:pt x="0" y="78"/>
                      <a:pt x="0" y="173"/>
                    </a:cubicBezTo>
                    <a:cubicBezTo>
                      <a:pt x="0" y="268"/>
                      <a:pt x="78" y="345"/>
                      <a:pt x="173" y="345"/>
                    </a:cubicBezTo>
                    <a:cubicBezTo>
                      <a:pt x="268" y="345"/>
                      <a:pt x="345" y="268"/>
                      <a:pt x="345" y="173"/>
                    </a:cubicBezTo>
                    <a:cubicBezTo>
                      <a:pt x="345" y="78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2252420" y="4400964"/>
                <a:ext cx="20155" cy="20155"/>
              </a:xfrm>
              <a:custGeom>
                <a:rect b="b" l="l" r="r" t="t"/>
                <a:pathLst>
                  <a:path extrusionOk="0" h="345" w="345">
                    <a:moveTo>
                      <a:pt x="172" y="1"/>
                    </a:moveTo>
                    <a:cubicBezTo>
                      <a:pt x="77" y="1"/>
                      <a:pt x="0" y="78"/>
                      <a:pt x="0" y="173"/>
                    </a:cubicBezTo>
                    <a:cubicBezTo>
                      <a:pt x="0" y="268"/>
                      <a:pt x="77" y="345"/>
                      <a:pt x="172" y="345"/>
                    </a:cubicBezTo>
                    <a:cubicBezTo>
                      <a:pt x="267" y="345"/>
                      <a:pt x="344" y="268"/>
                      <a:pt x="344" y="173"/>
                    </a:cubicBezTo>
                    <a:cubicBezTo>
                      <a:pt x="344" y="78"/>
                      <a:pt x="267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2310881" y="4400964"/>
                <a:ext cx="20213" cy="20155"/>
              </a:xfrm>
              <a:custGeom>
                <a:rect b="b" l="l" r="r" t="t"/>
                <a:pathLst>
                  <a:path extrusionOk="0" h="345" w="346">
                    <a:moveTo>
                      <a:pt x="173" y="1"/>
                    </a:moveTo>
                    <a:cubicBezTo>
                      <a:pt x="77" y="1"/>
                      <a:pt x="1" y="78"/>
                      <a:pt x="1" y="173"/>
                    </a:cubicBezTo>
                    <a:cubicBezTo>
                      <a:pt x="1" y="268"/>
                      <a:pt x="77" y="345"/>
                      <a:pt x="173" y="345"/>
                    </a:cubicBezTo>
                    <a:cubicBezTo>
                      <a:pt x="268" y="345"/>
                      <a:pt x="345" y="268"/>
                      <a:pt x="345" y="173"/>
                    </a:cubicBezTo>
                    <a:cubicBezTo>
                      <a:pt x="345" y="78"/>
                      <a:pt x="269" y="1"/>
                      <a:pt x="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2369341" y="4400964"/>
                <a:ext cx="20155" cy="20155"/>
              </a:xfrm>
              <a:custGeom>
                <a:rect b="b" l="l" r="r" t="t"/>
                <a:pathLst>
                  <a:path extrusionOk="0" h="345" w="345">
                    <a:moveTo>
                      <a:pt x="172" y="1"/>
                    </a:moveTo>
                    <a:cubicBezTo>
                      <a:pt x="78" y="1"/>
                      <a:pt x="0" y="78"/>
                      <a:pt x="0" y="173"/>
                    </a:cubicBezTo>
                    <a:cubicBezTo>
                      <a:pt x="0" y="268"/>
                      <a:pt x="78" y="345"/>
                      <a:pt x="172" y="345"/>
                    </a:cubicBezTo>
                    <a:cubicBezTo>
                      <a:pt x="268" y="345"/>
                      <a:pt x="345" y="268"/>
                      <a:pt x="345" y="173"/>
                    </a:cubicBezTo>
                    <a:cubicBezTo>
                      <a:pt x="345" y="78"/>
                      <a:pt x="270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2133687" y="4554417"/>
                <a:ext cx="199154" cy="80795"/>
              </a:xfrm>
              <a:custGeom>
                <a:rect b="b" l="l" r="r" t="t"/>
                <a:pathLst>
                  <a:path extrusionOk="0" h="1383" w="3409">
                    <a:moveTo>
                      <a:pt x="1" y="1"/>
                    </a:moveTo>
                    <a:lnTo>
                      <a:pt x="1" y="1382"/>
                    </a:lnTo>
                    <a:lnTo>
                      <a:pt x="3408" y="1382"/>
                    </a:lnTo>
                    <a:lnTo>
                      <a:pt x="34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2168822" y="4583822"/>
                <a:ext cx="128816" cy="22083"/>
              </a:xfrm>
              <a:custGeom>
                <a:rect b="b" l="l" r="r" t="t"/>
                <a:pathLst>
                  <a:path extrusionOk="0" h="378" w="2205">
                    <a:moveTo>
                      <a:pt x="1" y="1"/>
                    </a:moveTo>
                    <a:lnTo>
                      <a:pt x="1" y="377"/>
                    </a:lnTo>
                    <a:lnTo>
                      <a:pt x="2204" y="377"/>
                    </a:lnTo>
                    <a:lnTo>
                      <a:pt x="22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1533882" y="3512341"/>
                <a:ext cx="750639" cy="651792"/>
              </a:xfrm>
              <a:custGeom>
                <a:rect b="b" l="l" r="r" t="t"/>
                <a:pathLst>
                  <a:path extrusionOk="0" h="11157" w="12849">
                    <a:moveTo>
                      <a:pt x="6424" y="0"/>
                    </a:moveTo>
                    <a:cubicBezTo>
                      <a:pt x="5969" y="362"/>
                      <a:pt x="4259" y="1596"/>
                      <a:pt x="2112" y="1632"/>
                    </a:cubicBezTo>
                    <a:cubicBezTo>
                      <a:pt x="2112" y="1632"/>
                      <a:pt x="1" y="8796"/>
                      <a:pt x="6424" y="11156"/>
                    </a:cubicBezTo>
                    <a:cubicBezTo>
                      <a:pt x="12848" y="8796"/>
                      <a:pt x="10737" y="1632"/>
                      <a:pt x="10737" y="1632"/>
                    </a:cubicBezTo>
                    <a:cubicBezTo>
                      <a:pt x="8589" y="1596"/>
                      <a:pt x="6881" y="363"/>
                      <a:pt x="6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1771699" y="3711040"/>
                <a:ext cx="291165" cy="228364"/>
              </a:xfrm>
              <a:custGeom>
                <a:rect b="b" l="l" r="r" t="t"/>
                <a:pathLst>
                  <a:path extrusionOk="0" h="3909" w="4984">
                    <a:moveTo>
                      <a:pt x="4432" y="1"/>
                    </a:moveTo>
                    <a:lnTo>
                      <a:pt x="1875" y="2927"/>
                    </a:lnTo>
                    <a:lnTo>
                      <a:pt x="425" y="1893"/>
                    </a:lnTo>
                    <a:lnTo>
                      <a:pt x="0" y="2488"/>
                    </a:lnTo>
                    <a:lnTo>
                      <a:pt x="1990" y="3908"/>
                    </a:lnTo>
                    <a:lnTo>
                      <a:pt x="4983" y="480"/>
                    </a:lnTo>
                    <a:lnTo>
                      <a:pt x="44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1810167" y="3602249"/>
                <a:ext cx="474546" cy="561825"/>
              </a:xfrm>
              <a:custGeom>
                <a:rect b="b" l="l" r="r" t="t"/>
                <a:pathLst>
                  <a:path extrusionOk="0" h="9617" w="8123">
                    <a:moveTo>
                      <a:pt x="5060" y="0"/>
                    </a:moveTo>
                    <a:lnTo>
                      <a:pt x="5060" y="0"/>
                    </a:lnTo>
                    <a:cubicBezTo>
                      <a:pt x="5172" y="2719"/>
                      <a:pt x="4496" y="6777"/>
                      <a:pt x="0" y="8764"/>
                    </a:cubicBezTo>
                    <a:cubicBezTo>
                      <a:pt x="487" y="9088"/>
                      <a:pt x="1049" y="9378"/>
                      <a:pt x="1700" y="9616"/>
                    </a:cubicBezTo>
                    <a:cubicBezTo>
                      <a:pt x="8122" y="7258"/>
                      <a:pt x="6011" y="94"/>
                      <a:pt x="6011" y="94"/>
                    </a:cubicBezTo>
                    <a:cubicBezTo>
                      <a:pt x="5683" y="89"/>
                      <a:pt x="5365" y="55"/>
                      <a:pt x="50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32"/>
            <p:cNvSpPr/>
            <p:nvPr/>
          </p:nvSpPr>
          <p:spPr>
            <a:xfrm flipH="1">
              <a:off x="1735377" y="228591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32"/>
          <p:cNvSpPr txBox="1"/>
          <p:nvPr>
            <p:ph idx="4294967295" type="subTitle"/>
          </p:nvPr>
        </p:nvSpPr>
        <p:spPr>
          <a:xfrm>
            <a:off x="12750" y="51365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71" name="Google Shape;3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0" y="1615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/>
          <p:nvPr/>
        </p:nvSpPr>
        <p:spPr>
          <a:xfrm>
            <a:off x="719700" y="2790650"/>
            <a:ext cx="810000" cy="554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3"/>
          <p:cNvSpPr/>
          <p:nvPr/>
        </p:nvSpPr>
        <p:spPr>
          <a:xfrm>
            <a:off x="720000" y="1171900"/>
            <a:ext cx="810000" cy="554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3"/>
          <p:cNvSpPr txBox="1"/>
          <p:nvPr>
            <p:ph type="title"/>
          </p:nvPr>
        </p:nvSpPr>
        <p:spPr>
          <a:xfrm>
            <a:off x="1529700" y="1172200"/>
            <a:ext cx="579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Core Development Services</a:t>
            </a:r>
            <a:endParaRPr/>
          </a:p>
        </p:txBody>
      </p:sp>
      <p:sp>
        <p:nvSpPr>
          <p:cNvPr id="379" name="Google Shape;379;p33"/>
          <p:cNvSpPr txBox="1"/>
          <p:nvPr>
            <p:ph idx="2" type="title"/>
          </p:nvPr>
        </p:nvSpPr>
        <p:spPr>
          <a:xfrm>
            <a:off x="691650" y="121680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0" name="Google Shape;380;p33"/>
          <p:cNvSpPr txBox="1"/>
          <p:nvPr>
            <p:ph idx="1" type="subTitle"/>
          </p:nvPr>
        </p:nvSpPr>
        <p:spPr>
          <a:xfrm>
            <a:off x="1453500" y="1726300"/>
            <a:ext cx="4612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Web Application Development</a:t>
            </a:r>
            <a:endParaRPr>
              <a:solidFill>
                <a:schemeClr val="lt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Mobile Application Development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Custom Software Design and Development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33"/>
          <p:cNvSpPr txBox="1"/>
          <p:nvPr>
            <p:ph idx="9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Services We Offer</a:t>
            </a:r>
            <a:endParaRPr/>
          </a:p>
        </p:txBody>
      </p:sp>
      <p:grpSp>
        <p:nvGrpSpPr>
          <p:cNvPr id="382" name="Google Shape;382;p33"/>
          <p:cNvGrpSpPr/>
          <p:nvPr/>
        </p:nvGrpSpPr>
        <p:grpSpPr>
          <a:xfrm>
            <a:off x="7280189" y="76211"/>
            <a:ext cx="1787630" cy="1977967"/>
            <a:chOff x="7280189" y="76211"/>
            <a:chExt cx="1787630" cy="1977967"/>
          </a:xfrm>
        </p:grpSpPr>
        <p:sp>
          <p:nvSpPr>
            <p:cNvPr id="383" name="Google Shape;383;p33"/>
            <p:cNvSpPr/>
            <p:nvPr/>
          </p:nvSpPr>
          <p:spPr>
            <a:xfrm flipH="1">
              <a:off x="8374848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 flipH="1">
              <a:off x="8423992" y="1674411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 flipH="1">
              <a:off x="7280189" y="152412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 flipH="1">
              <a:off x="8803390" y="1487037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" name="Google Shape;387;p33"/>
            <p:cNvGrpSpPr/>
            <p:nvPr/>
          </p:nvGrpSpPr>
          <p:grpSpPr>
            <a:xfrm>
              <a:off x="7501625" y="155243"/>
              <a:ext cx="1489977" cy="1255569"/>
              <a:chOff x="616175" y="1570092"/>
              <a:chExt cx="1489977" cy="1255569"/>
            </a:xfrm>
          </p:grpSpPr>
          <p:sp>
            <p:nvSpPr>
              <p:cNvPr id="388" name="Google Shape;388;p33"/>
              <p:cNvSpPr/>
              <p:nvPr/>
            </p:nvSpPr>
            <p:spPr>
              <a:xfrm>
                <a:off x="667023" y="1570092"/>
                <a:ext cx="1439129" cy="1249757"/>
              </a:xfrm>
              <a:custGeom>
                <a:rect b="b" l="l" r="r" t="t"/>
                <a:pathLst>
                  <a:path extrusionOk="0" h="53753" w="61898">
                    <a:moveTo>
                      <a:pt x="30950" y="0"/>
                    </a:moveTo>
                    <a:cubicBezTo>
                      <a:pt x="28754" y="1744"/>
                      <a:pt x="20519" y="7692"/>
                      <a:pt x="10168" y="7862"/>
                    </a:cubicBezTo>
                    <a:cubicBezTo>
                      <a:pt x="10168" y="7862"/>
                      <a:pt x="1" y="42385"/>
                      <a:pt x="30950" y="53752"/>
                    </a:cubicBezTo>
                    <a:cubicBezTo>
                      <a:pt x="61898" y="42385"/>
                      <a:pt x="51730" y="7862"/>
                      <a:pt x="51730" y="7862"/>
                    </a:cubicBezTo>
                    <a:cubicBezTo>
                      <a:pt x="41380" y="7692"/>
                      <a:pt x="33146" y="1744"/>
                      <a:pt x="309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1122607" y="1950811"/>
                <a:ext cx="558232" cy="437844"/>
              </a:xfrm>
              <a:custGeom>
                <a:rect b="b" l="l" r="r" t="t"/>
                <a:pathLst>
                  <a:path extrusionOk="0" h="18832" w="24010">
                    <a:moveTo>
                      <a:pt x="21357" y="1"/>
                    </a:moveTo>
                    <a:lnTo>
                      <a:pt x="9034" y="14110"/>
                    </a:lnTo>
                    <a:lnTo>
                      <a:pt x="2048" y="9121"/>
                    </a:lnTo>
                    <a:lnTo>
                      <a:pt x="0" y="11987"/>
                    </a:lnTo>
                    <a:lnTo>
                      <a:pt x="9587" y="18831"/>
                    </a:lnTo>
                    <a:lnTo>
                      <a:pt x="24009" y="2319"/>
                    </a:lnTo>
                    <a:lnTo>
                      <a:pt x="21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1196239" y="1742421"/>
                <a:ext cx="909912" cy="1077428"/>
              </a:xfrm>
              <a:custGeom>
                <a:rect b="b" l="l" r="r" t="t"/>
                <a:pathLst>
                  <a:path extrusionOk="0" h="46341" w="39136">
                    <a:moveTo>
                      <a:pt x="24380" y="0"/>
                    </a:moveTo>
                    <a:cubicBezTo>
                      <a:pt x="24919" y="13103"/>
                      <a:pt x="21662" y="32654"/>
                      <a:pt x="0" y="42228"/>
                    </a:cubicBezTo>
                    <a:cubicBezTo>
                      <a:pt x="2344" y="43794"/>
                      <a:pt x="5052" y="45188"/>
                      <a:pt x="8188" y="46340"/>
                    </a:cubicBezTo>
                    <a:cubicBezTo>
                      <a:pt x="39136" y="34973"/>
                      <a:pt x="28968" y="450"/>
                      <a:pt x="28968" y="450"/>
                    </a:cubicBezTo>
                    <a:cubicBezTo>
                      <a:pt x="27384" y="423"/>
                      <a:pt x="25851" y="260"/>
                      <a:pt x="24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684646" y="1942580"/>
                <a:ext cx="303273" cy="298344"/>
              </a:xfrm>
              <a:custGeom>
                <a:rect b="b" l="l" r="r" t="t"/>
                <a:pathLst>
                  <a:path extrusionOk="0" h="12832" w="13044">
                    <a:moveTo>
                      <a:pt x="7432" y="1682"/>
                    </a:moveTo>
                    <a:cubicBezTo>
                      <a:pt x="9597" y="1682"/>
                      <a:pt x="11360" y="3444"/>
                      <a:pt x="11360" y="5610"/>
                    </a:cubicBezTo>
                    <a:lnTo>
                      <a:pt x="11360" y="7217"/>
                    </a:lnTo>
                    <a:cubicBezTo>
                      <a:pt x="11360" y="9385"/>
                      <a:pt x="9599" y="11147"/>
                      <a:pt x="7432" y="11147"/>
                    </a:cubicBezTo>
                    <a:lnTo>
                      <a:pt x="5612" y="11147"/>
                    </a:lnTo>
                    <a:cubicBezTo>
                      <a:pt x="3447" y="11147"/>
                      <a:pt x="1683" y="9384"/>
                      <a:pt x="1683" y="7217"/>
                    </a:cubicBezTo>
                    <a:lnTo>
                      <a:pt x="1683" y="5610"/>
                    </a:lnTo>
                    <a:cubicBezTo>
                      <a:pt x="1683" y="3444"/>
                      <a:pt x="3445" y="1682"/>
                      <a:pt x="5612" y="1682"/>
                    </a:cubicBezTo>
                    <a:close/>
                    <a:moveTo>
                      <a:pt x="5612" y="0"/>
                    </a:moveTo>
                    <a:cubicBezTo>
                      <a:pt x="2517" y="0"/>
                      <a:pt x="0" y="2517"/>
                      <a:pt x="0" y="5612"/>
                    </a:cubicBezTo>
                    <a:lnTo>
                      <a:pt x="0" y="7219"/>
                    </a:lnTo>
                    <a:cubicBezTo>
                      <a:pt x="0" y="10313"/>
                      <a:pt x="2517" y="12832"/>
                      <a:pt x="5612" y="12832"/>
                    </a:cubicBezTo>
                    <a:lnTo>
                      <a:pt x="7432" y="12832"/>
                    </a:lnTo>
                    <a:cubicBezTo>
                      <a:pt x="10527" y="12832"/>
                      <a:pt x="13043" y="10313"/>
                      <a:pt x="13043" y="7219"/>
                    </a:cubicBezTo>
                    <a:lnTo>
                      <a:pt x="13043" y="5612"/>
                    </a:lnTo>
                    <a:cubicBezTo>
                      <a:pt x="13043" y="2517"/>
                      <a:pt x="10527" y="0"/>
                      <a:pt x="7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616175" y="2074152"/>
                <a:ext cx="440216" cy="440239"/>
              </a:xfrm>
              <a:custGeom>
                <a:rect b="b" l="l" r="r" t="t"/>
                <a:pathLst>
                  <a:path extrusionOk="0" h="18935" w="18934">
                    <a:moveTo>
                      <a:pt x="5504" y="1"/>
                    </a:moveTo>
                    <a:cubicBezTo>
                      <a:pt x="2477" y="1"/>
                      <a:pt x="0" y="2478"/>
                      <a:pt x="0" y="5507"/>
                    </a:cubicBezTo>
                    <a:lnTo>
                      <a:pt x="0" y="13430"/>
                    </a:lnTo>
                    <a:cubicBezTo>
                      <a:pt x="0" y="16458"/>
                      <a:pt x="2477" y="18934"/>
                      <a:pt x="5504" y="18934"/>
                    </a:cubicBezTo>
                    <a:lnTo>
                      <a:pt x="13429" y="18934"/>
                    </a:lnTo>
                    <a:cubicBezTo>
                      <a:pt x="16456" y="18934"/>
                      <a:pt x="18933" y="16458"/>
                      <a:pt x="18933" y="13430"/>
                    </a:cubicBezTo>
                    <a:lnTo>
                      <a:pt x="18933" y="5507"/>
                    </a:lnTo>
                    <a:cubicBezTo>
                      <a:pt x="18933" y="2478"/>
                      <a:pt x="16456" y="1"/>
                      <a:pt x="13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643866" y="2101866"/>
                <a:ext cx="412525" cy="412478"/>
              </a:xfrm>
              <a:custGeom>
                <a:rect b="b" l="l" r="r" t="t"/>
                <a:pathLst>
                  <a:path extrusionOk="0" h="17741" w="17743">
                    <a:moveTo>
                      <a:pt x="15642" y="0"/>
                    </a:moveTo>
                    <a:lnTo>
                      <a:pt x="15642" y="0"/>
                    </a:lnTo>
                    <a:cubicBezTo>
                      <a:pt x="16386" y="940"/>
                      <a:pt x="16832" y="2123"/>
                      <a:pt x="16832" y="3404"/>
                    </a:cubicBezTo>
                    <a:lnTo>
                      <a:pt x="16832" y="11329"/>
                    </a:lnTo>
                    <a:cubicBezTo>
                      <a:pt x="16832" y="14356"/>
                      <a:pt x="14356" y="16834"/>
                      <a:pt x="11328" y="16834"/>
                    </a:cubicBezTo>
                    <a:lnTo>
                      <a:pt x="3405" y="16834"/>
                    </a:lnTo>
                    <a:cubicBezTo>
                      <a:pt x="2121" y="16834"/>
                      <a:pt x="940" y="16384"/>
                      <a:pt x="0" y="15641"/>
                    </a:cubicBezTo>
                    <a:lnTo>
                      <a:pt x="0" y="15641"/>
                    </a:lnTo>
                    <a:cubicBezTo>
                      <a:pt x="1011" y="16915"/>
                      <a:pt x="2568" y="17741"/>
                      <a:pt x="4312" y="17741"/>
                    </a:cubicBezTo>
                    <a:lnTo>
                      <a:pt x="12237" y="17741"/>
                    </a:lnTo>
                    <a:cubicBezTo>
                      <a:pt x="15264" y="17741"/>
                      <a:pt x="17741" y="15265"/>
                      <a:pt x="17741" y="12237"/>
                    </a:cubicBezTo>
                    <a:lnTo>
                      <a:pt x="17741" y="4313"/>
                    </a:lnTo>
                    <a:cubicBezTo>
                      <a:pt x="17742" y="2571"/>
                      <a:pt x="16917" y="1011"/>
                      <a:pt x="156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770229" y="2177754"/>
                <a:ext cx="132107" cy="260307"/>
              </a:xfrm>
              <a:custGeom>
                <a:rect b="b" l="l" r="r" t="t"/>
                <a:pathLst>
                  <a:path extrusionOk="0" h="11196" w="5682">
                    <a:moveTo>
                      <a:pt x="2841" y="1"/>
                    </a:moveTo>
                    <a:cubicBezTo>
                      <a:pt x="1272" y="1"/>
                      <a:pt x="0" y="1272"/>
                      <a:pt x="0" y="2841"/>
                    </a:cubicBezTo>
                    <a:cubicBezTo>
                      <a:pt x="0" y="3966"/>
                      <a:pt x="659" y="4931"/>
                      <a:pt x="1610" y="5390"/>
                    </a:cubicBezTo>
                    <a:lnTo>
                      <a:pt x="197" y="10712"/>
                    </a:lnTo>
                    <a:cubicBezTo>
                      <a:pt x="142" y="10978"/>
                      <a:pt x="320" y="11195"/>
                      <a:pt x="592" y="11195"/>
                    </a:cubicBezTo>
                    <a:lnTo>
                      <a:pt x="5093" y="11195"/>
                    </a:lnTo>
                    <a:cubicBezTo>
                      <a:pt x="5362" y="11195"/>
                      <a:pt x="5541" y="10979"/>
                      <a:pt x="5487" y="10712"/>
                    </a:cubicBezTo>
                    <a:lnTo>
                      <a:pt x="4074" y="5389"/>
                    </a:lnTo>
                    <a:cubicBezTo>
                      <a:pt x="5021" y="4931"/>
                      <a:pt x="5681" y="3969"/>
                      <a:pt x="5681" y="2841"/>
                    </a:cubicBezTo>
                    <a:cubicBezTo>
                      <a:pt x="5681" y="1272"/>
                      <a:pt x="4409" y="1"/>
                      <a:pt x="2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1520181" y="2312813"/>
                <a:ext cx="460792" cy="419849"/>
              </a:xfrm>
              <a:custGeom>
                <a:rect b="b" l="l" r="r" t="t"/>
                <a:pathLst>
                  <a:path extrusionOk="0" h="18058" w="19819">
                    <a:moveTo>
                      <a:pt x="9912" y="2045"/>
                    </a:moveTo>
                    <a:cubicBezTo>
                      <a:pt x="11699" y="2045"/>
                      <a:pt x="13486" y="2726"/>
                      <a:pt x="14849" y="4089"/>
                    </a:cubicBezTo>
                    <a:cubicBezTo>
                      <a:pt x="17573" y="6818"/>
                      <a:pt x="17573" y="11238"/>
                      <a:pt x="14849" y="13963"/>
                    </a:cubicBezTo>
                    <a:cubicBezTo>
                      <a:pt x="13485" y="15326"/>
                      <a:pt x="11698" y="16007"/>
                      <a:pt x="9911" y="16007"/>
                    </a:cubicBezTo>
                    <a:cubicBezTo>
                      <a:pt x="8124" y="16007"/>
                      <a:pt x="6338" y="15326"/>
                      <a:pt x="4975" y="13963"/>
                    </a:cubicBezTo>
                    <a:cubicBezTo>
                      <a:pt x="2250" y="11238"/>
                      <a:pt x="2250" y="6817"/>
                      <a:pt x="4975" y="4089"/>
                    </a:cubicBezTo>
                    <a:cubicBezTo>
                      <a:pt x="6338" y="2726"/>
                      <a:pt x="8125" y="2045"/>
                      <a:pt x="9912" y="2045"/>
                    </a:cubicBezTo>
                    <a:close/>
                    <a:moveTo>
                      <a:pt x="9911" y="1"/>
                    </a:moveTo>
                    <a:cubicBezTo>
                      <a:pt x="7601" y="1"/>
                      <a:pt x="5289" y="882"/>
                      <a:pt x="3526" y="2645"/>
                    </a:cubicBezTo>
                    <a:cubicBezTo>
                      <a:pt x="1" y="6171"/>
                      <a:pt x="1" y="11887"/>
                      <a:pt x="3526" y="15413"/>
                    </a:cubicBezTo>
                    <a:cubicBezTo>
                      <a:pt x="5289" y="17176"/>
                      <a:pt x="7600" y="18057"/>
                      <a:pt x="9910" y="18057"/>
                    </a:cubicBezTo>
                    <a:cubicBezTo>
                      <a:pt x="12221" y="18057"/>
                      <a:pt x="14531" y="17176"/>
                      <a:pt x="16294" y="15413"/>
                    </a:cubicBezTo>
                    <a:cubicBezTo>
                      <a:pt x="19819" y="11887"/>
                      <a:pt x="19819" y="6171"/>
                      <a:pt x="16294" y="2645"/>
                    </a:cubicBezTo>
                    <a:cubicBezTo>
                      <a:pt x="14533" y="882"/>
                      <a:pt x="12222" y="1"/>
                      <a:pt x="99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1572494" y="2360336"/>
                <a:ext cx="356283" cy="324663"/>
              </a:xfrm>
              <a:custGeom>
                <a:rect b="b" l="l" r="r" t="t"/>
                <a:pathLst>
                  <a:path extrusionOk="0" h="13964" w="15324">
                    <a:moveTo>
                      <a:pt x="7662" y="1"/>
                    </a:moveTo>
                    <a:cubicBezTo>
                      <a:pt x="5875" y="1"/>
                      <a:pt x="4088" y="682"/>
                      <a:pt x="2725" y="2045"/>
                    </a:cubicBezTo>
                    <a:cubicBezTo>
                      <a:pt x="0" y="4773"/>
                      <a:pt x="0" y="9194"/>
                      <a:pt x="2725" y="11919"/>
                    </a:cubicBezTo>
                    <a:cubicBezTo>
                      <a:pt x="4088" y="13282"/>
                      <a:pt x="5874" y="13963"/>
                      <a:pt x="7661" y="13963"/>
                    </a:cubicBezTo>
                    <a:cubicBezTo>
                      <a:pt x="9448" y="13963"/>
                      <a:pt x="11235" y="13282"/>
                      <a:pt x="12599" y="11919"/>
                    </a:cubicBezTo>
                    <a:cubicBezTo>
                      <a:pt x="15323" y="9194"/>
                      <a:pt x="15323" y="4774"/>
                      <a:pt x="12599" y="2045"/>
                    </a:cubicBezTo>
                    <a:cubicBezTo>
                      <a:pt x="11236" y="682"/>
                      <a:pt x="9449" y="1"/>
                      <a:pt x="7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3"/>
              <p:cNvSpPr/>
              <p:nvPr/>
            </p:nvSpPr>
            <p:spPr>
              <a:xfrm>
                <a:off x="1847100" y="2619178"/>
                <a:ext cx="206506" cy="206483"/>
              </a:xfrm>
              <a:custGeom>
                <a:rect b="b" l="l" r="r" t="t"/>
                <a:pathLst>
                  <a:path extrusionOk="0" h="8881" w="8882">
                    <a:moveTo>
                      <a:pt x="1573" y="0"/>
                    </a:moveTo>
                    <a:lnTo>
                      <a:pt x="0" y="1574"/>
                    </a:lnTo>
                    <a:lnTo>
                      <a:pt x="7309" y="8880"/>
                    </a:lnTo>
                    <a:lnTo>
                      <a:pt x="8882" y="7310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>
                <a:off x="1980462" y="2752540"/>
                <a:ext cx="73144" cy="73121"/>
              </a:xfrm>
              <a:custGeom>
                <a:rect b="b" l="l" r="r" t="t"/>
                <a:pathLst>
                  <a:path extrusionOk="0" h="3145" w="3146">
                    <a:moveTo>
                      <a:pt x="1573" y="0"/>
                    </a:moveTo>
                    <a:lnTo>
                      <a:pt x="0" y="1574"/>
                    </a:lnTo>
                    <a:lnTo>
                      <a:pt x="1573" y="3144"/>
                    </a:lnTo>
                    <a:lnTo>
                      <a:pt x="3146" y="1574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1727339" y="2398978"/>
                <a:ext cx="50057" cy="50034"/>
              </a:xfrm>
              <a:custGeom>
                <a:rect b="b" l="l" r="r" t="t"/>
                <a:pathLst>
                  <a:path extrusionOk="0" h="2152" w="2153">
                    <a:moveTo>
                      <a:pt x="1077" y="0"/>
                    </a:moveTo>
                    <a:cubicBezTo>
                      <a:pt x="482" y="0"/>
                      <a:pt x="0" y="482"/>
                      <a:pt x="0" y="1076"/>
                    </a:cubicBezTo>
                    <a:cubicBezTo>
                      <a:pt x="0" y="1669"/>
                      <a:pt x="482" y="2151"/>
                      <a:pt x="1077" y="2151"/>
                    </a:cubicBezTo>
                    <a:cubicBezTo>
                      <a:pt x="1671" y="2151"/>
                      <a:pt x="2153" y="1669"/>
                      <a:pt x="2153" y="1076"/>
                    </a:cubicBezTo>
                    <a:cubicBezTo>
                      <a:pt x="2153" y="482"/>
                      <a:pt x="1671" y="0"/>
                      <a:pt x="10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0" name="Google Shape;400;p33"/>
          <p:cNvSpPr txBox="1"/>
          <p:nvPr>
            <p:ph idx="2" type="title"/>
          </p:nvPr>
        </p:nvSpPr>
        <p:spPr>
          <a:xfrm>
            <a:off x="664950" y="275055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1" name="Google Shape;401;p33"/>
          <p:cNvSpPr txBox="1"/>
          <p:nvPr>
            <p:ph type="title"/>
          </p:nvPr>
        </p:nvSpPr>
        <p:spPr>
          <a:xfrm>
            <a:off x="1582300" y="2746650"/>
            <a:ext cx="676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Specialized Development Services</a:t>
            </a:r>
            <a:endParaRPr/>
          </a:p>
        </p:txBody>
      </p:sp>
      <p:sp>
        <p:nvSpPr>
          <p:cNvPr id="402" name="Google Shape;402;p33"/>
          <p:cNvSpPr txBox="1"/>
          <p:nvPr>
            <p:ph idx="1" type="subTitle"/>
          </p:nvPr>
        </p:nvSpPr>
        <p:spPr>
          <a:xfrm>
            <a:off x="1506100" y="3224550"/>
            <a:ext cx="46125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Custom Business Application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CRM Application development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eCommerce Application Development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CMS Application Development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33"/>
          <p:cNvSpPr txBox="1"/>
          <p:nvPr>
            <p:ph idx="1" type="subTitle"/>
          </p:nvPr>
        </p:nvSpPr>
        <p:spPr>
          <a:xfrm>
            <a:off x="12750" y="51365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04" name="Google Shape;4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0" y="1615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/>
          <p:nvPr/>
        </p:nvSpPr>
        <p:spPr>
          <a:xfrm>
            <a:off x="719700" y="3095450"/>
            <a:ext cx="810000" cy="554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720000" y="1171900"/>
            <a:ext cx="810000" cy="554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4"/>
          <p:cNvSpPr txBox="1"/>
          <p:nvPr>
            <p:ph type="title"/>
          </p:nvPr>
        </p:nvSpPr>
        <p:spPr>
          <a:xfrm>
            <a:off x="1529700" y="1172200"/>
            <a:ext cx="579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Strategic Services</a:t>
            </a:r>
            <a:endParaRPr/>
          </a:p>
        </p:txBody>
      </p:sp>
      <p:sp>
        <p:nvSpPr>
          <p:cNvPr id="412" name="Google Shape;412;p34"/>
          <p:cNvSpPr txBox="1"/>
          <p:nvPr>
            <p:ph idx="2" type="title"/>
          </p:nvPr>
        </p:nvSpPr>
        <p:spPr>
          <a:xfrm>
            <a:off x="691650" y="114060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3" name="Google Shape;413;p34"/>
          <p:cNvSpPr txBox="1"/>
          <p:nvPr>
            <p:ph idx="1" type="subTitle"/>
          </p:nvPr>
        </p:nvSpPr>
        <p:spPr>
          <a:xfrm>
            <a:off x="1453500" y="1726300"/>
            <a:ext cx="4612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On-Demand Dedicated Team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Startup and MVP Services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Legacy Application Modernization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Cloud Migration Services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4" name="Google Shape;414;p34"/>
          <p:cNvSpPr txBox="1"/>
          <p:nvPr>
            <p:ph idx="9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Services We Offer</a:t>
            </a:r>
            <a:endParaRPr/>
          </a:p>
        </p:txBody>
      </p:sp>
      <p:grpSp>
        <p:nvGrpSpPr>
          <p:cNvPr id="415" name="Google Shape;415;p34"/>
          <p:cNvGrpSpPr/>
          <p:nvPr/>
        </p:nvGrpSpPr>
        <p:grpSpPr>
          <a:xfrm>
            <a:off x="7280189" y="76211"/>
            <a:ext cx="1787630" cy="1977967"/>
            <a:chOff x="7280189" y="76211"/>
            <a:chExt cx="1787630" cy="1977967"/>
          </a:xfrm>
        </p:grpSpPr>
        <p:sp>
          <p:nvSpPr>
            <p:cNvPr id="416" name="Google Shape;416;p34"/>
            <p:cNvSpPr/>
            <p:nvPr/>
          </p:nvSpPr>
          <p:spPr>
            <a:xfrm flipH="1">
              <a:off x="8374848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4"/>
            <p:cNvSpPr/>
            <p:nvPr/>
          </p:nvSpPr>
          <p:spPr>
            <a:xfrm flipH="1">
              <a:off x="8423992" y="1674411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 flipH="1">
              <a:off x="7280189" y="152412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 flipH="1">
              <a:off x="8803390" y="1487037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0" name="Google Shape;420;p34"/>
            <p:cNvGrpSpPr/>
            <p:nvPr/>
          </p:nvGrpSpPr>
          <p:grpSpPr>
            <a:xfrm>
              <a:off x="7501625" y="155243"/>
              <a:ext cx="1489977" cy="1255569"/>
              <a:chOff x="616175" y="1570092"/>
              <a:chExt cx="1489977" cy="1255569"/>
            </a:xfrm>
          </p:grpSpPr>
          <p:sp>
            <p:nvSpPr>
              <p:cNvPr id="421" name="Google Shape;421;p34"/>
              <p:cNvSpPr/>
              <p:nvPr/>
            </p:nvSpPr>
            <p:spPr>
              <a:xfrm>
                <a:off x="667023" y="1570092"/>
                <a:ext cx="1439129" cy="1249757"/>
              </a:xfrm>
              <a:custGeom>
                <a:rect b="b" l="l" r="r" t="t"/>
                <a:pathLst>
                  <a:path extrusionOk="0" h="53753" w="61898">
                    <a:moveTo>
                      <a:pt x="30950" y="0"/>
                    </a:moveTo>
                    <a:cubicBezTo>
                      <a:pt x="28754" y="1744"/>
                      <a:pt x="20519" y="7692"/>
                      <a:pt x="10168" y="7862"/>
                    </a:cubicBezTo>
                    <a:cubicBezTo>
                      <a:pt x="10168" y="7862"/>
                      <a:pt x="1" y="42385"/>
                      <a:pt x="30950" y="53752"/>
                    </a:cubicBezTo>
                    <a:cubicBezTo>
                      <a:pt x="61898" y="42385"/>
                      <a:pt x="51730" y="7862"/>
                      <a:pt x="51730" y="7862"/>
                    </a:cubicBezTo>
                    <a:cubicBezTo>
                      <a:pt x="41380" y="7692"/>
                      <a:pt x="33146" y="1744"/>
                      <a:pt x="309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>
                <a:off x="1122607" y="1950811"/>
                <a:ext cx="558233" cy="437844"/>
              </a:xfrm>
              <a:custGeom>
                <a:rect b="b" l="l" r="r" t="t"/>
                <a:pathLst>
                  <a:path extrusionOk="0" h="18832" w="24010">
                    <a:moveTo>
                      <a:pt x="21357" y="1"/>
                    </a:moveTo>
                    <a:lnTo>
                      <a:pt x="9034" y="14110"/>
                    </a:lnTo>
                    <a:lnTo>
                      <a:pt x="2048" y="9121"/>
                    </a:lnTo>
                    <a:lnTo>
                      <a:pt x="0" y="11987"/>
                    </a:lnTo>
                    <a:lnTo>
                      <a:pt x="9587" y="18831"/>
                    </a:lnTo>
                    <a:lnTo>
                      <a:pt x="24009" y="2319"/>
                    </a:lnTo>
                    <a:lnTo>
                      <a:pt x="21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4"/>
              <p:cNvSpPr/>
              <p:nvPr/>
            </p:nvSpPr>
            <p:spPr>
              <a:xfrm>
                <a:off x="1196239" y="1742421"/>
                <a:ext cx="909912" cy="1077428"/>
              </a:xfrm>
              <a:custGeom>
                <a:rect b="b" l="l" r="r" t="t"/>
                <a:pathLst>
                  <a:path extrusionOk="0" h="46341" w="39136">
                    <a:moveTo>
                      <a:pt x="24380" y="0"/>
                    </a:moveTo>
                    <a:cubicBezTo>
                      <a:pt x="24919" y="13103"/>
                      <a:pt x="21662" y="32654"/>
                      <a:pt x="0" y="42228"/>
                    </a:cubicBezTo>
                    <a:cubicBezTo>
                      <a:pt x="2344" y="43794"/>
                      <a:pt x="5052" y="45188"/>
                      <a:pt x="8188" y="46340"/>
                    </a:cubicBezTo>
                    <a:cubicBezTo>
                      <a:pt x="39136" y="34973"/>
                      <a:pt x="28968" y="450"/>
                      <a:pt x="28968" y="450"/>
                    </a:cubicBezTo>
                    <a:cubicBezTo>
                      <a:pt x="27384" y="423"/>
                      <a:pt x="25851" y="260"/>
                      <a:pt x="24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684646" y="1942580"/>
                <a:ext cx="303273" cy="298344"/>
              </a:xfrm>
              <a:custGeom>
                <a:rect b="b" l="l" r="r" t="t"/>
                <a:pathLst>
                  <a:path extrusionOk="0" h="12832" w="13044">
                    <a:moveTo>
                      <a:pt x="7432" y="1682"/>
                    </a:moveTo>
                    <a:cubicBezTo>
                      <a:pt x="9597" y="1682"/>
                      <a:pt x="11360" y="3444"/>
                      <a:pt x="11360" y="5610"/>
                    </a:cubicBezTo>
                    <a:lnTo>
                      <a:pt x="11360" y="7217"/>
                    </a:lnTo>
                    <a:cubicBezTo>
                      <a:pt x="11360" y="9385"/>
                      <a:pt x="9599" y="11147"/>
                      <a:pt x="7432" y="11147"/>
                    </a:cubicBezTo>
                    <a:lnTo>
                      <a:pt x="5612" y="11147"/>
                    </a:lnTo>
                    <a:cubicBezTo>
                      <a:pt x="3447" y="11147"/>
                      <a:pt x="1683" y="9384"/>
                      <a:pt x="1683" y="7217"/>
                    </a:cubicBezTo>
                    <a:lnTo>
                      <a:pt x="1683" y="5610"/>
                    </a:lnTo>
                    <a:cubicBezTo>
                      <a:pt x="1683" y="3444"/>
                      <a:pt x="3445" y="1682"/>
                      <a:pt x="5612" y="1682"/>
                    </a:cubicBezTo>
                    <a:close/>
                    <a:moveTo>
                      <a:pt x="5612" y="0"/>
                    </a:moveTo>
                    <a:cubicBezTo>
                      <a:pt x="2517" y="0"/>
                      <a:pt x="0" y="2517"/>
                      <a:pt x="0" y="5612"/>
                    </a:cubicBezTo>
                    <a:lnTo>
                      <a:pt x="0" y="7219"/>
                    </a:lnTo>
                    <a:cubicBezTo>
                      <a:pt x="0" y="10313"/>
                      <a:pt x="2517" y="12832"/>
                      <a:pt x="5612" y="12832"/>
                    </a:cubicBezTo>
                    <a:lnTo>
                      <a:pt x="7432" y="12832"/>
                    </a:lnTo>
                    <a:cubicBezTo>
                      <a:pt x="10527" y="12832"/>
                      <a:pt x="13043" y="10313"/>
                      <a:pt x="13043" y="7219"/>
                    </a:cubicBezTo>
                    <a:lnTo>
                      <a:pt x="13043" y="5612"/>
                    </a:lnTo>
                    <a:cubicBezTo>
                      <a:pt x="13043" y="2517"/>
                      <a:pt x="10527" y="0"/>
                      <a:pt x="7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4"/>
              <p:cNvSpPr/>
              <p:nvPr/>
            </p:nvSpPr>
            <p:spPr>
              <a:xfrm>
                <a:off x="616175" y="2074152"/>
                <a:ext cx="440216" cy="440239"/>
              </a:xfrm>
              <a:custGeom>
                <a:rect b="b" l="l" r="r" t="t"/>
                <a:pathLst>
                  <a:path extrusionOk="0" h="18935" w="18934">
                    <a:moveTo>
                      <a:pt x="5504" y="1"/>
                    </a:moveTo>
                    <a:cubicBezTo>
                      <a:pt x="2477" y="1"/>
                      <a:pt x="0" y="2478"/>
                      <a:pt x="0" y="5507"/>
                    </a:cubicBezTo>
                    <a:lnTo>
                      <a:pt x="0" y="13430"/>
                    </a:lnTo>
                    <a:cubicBezTo>
                      <a:pt x="0" y="16458"/>
                      <a:pt x="2477" y="18934"/>
                      <a:pt x="5504" y="18934"/>
                    </a:cubicBezTo>
                    <a:lnTo>
                      <a:pt x="13429" y="18934"/>
                    </a:lnTo>
                    <a:cubicBezTo>
                      <a:pt x="16456" y="18934"/>
                      <a:pt x="18933" y="16458"/>
                      <a:pt x="18933" y="13430"/>
                    </a:cubicBezTo>
                    <a:lnTo>
                      <a:pt x="18933" y="5507"/>
                    </a:lnTo>
                    <a:cubicBezTo>
                      <a:pt x="18933" y="2478"/>
                      <a:pt x="16456" y="1"/>
                      <a:pt x="13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4"/>
              <p:cNvSpPr/>
              <p:nvPr/>
            </p:nvSpPr>
            <p:spPr>
              <a:xfrm>
                <a:off x="643866" y="2101866"/>
                <a:ext cx="412525" cy="412478"/>
              </a:xfrm>
              <a:custGeom>
                <a:rect b="b" l="l" r="r" t="t"/>
                <a:pathLst>
                  <a:path extrusionOk="0" h="17741" w="17743">
                    <a:moveTo>
                      <a:pt x="15642" y="0"/>
                    </a:moveTo>
                    <a:lnTo>
                      <a:pt x="15642" y="0"/>
                    </a:lnTo>
                    <a:cubicBezTo>
                      <a:pt x="16386" y="940"/>
                      <a:pt x="16832" y="2123"/>
                      <a:pt x="16832" y="3404"/>
                    </a:cubicBezTo>
                    <a:lnTo>
                      <a:pt x="16832" y="11329"/>
                    </a:lnTo>
                    <a:cubicBezTo>
                      <a:pt x="16832" y="14356"/>
                      <a:pt x="14356" y="16834"/>
                      <a:pt x="11328" y="16834"/>
                    </a:cubicBezTo>
                    <a:lnTo>
                      <a:pt x="3405" y="16834"/>
                    </a:lnTo>
                    <a:cubicBezTo>
                      <a:pt x="2121" y="16834"/>
                      <a:pt x="940" y="16384"/>
                      <a:pt x="0" y="15641"/>
                    </a:cubicBezTo>
                    <a:lnTo>
                      <a:pt x="0" y="15641"/>
                    </a:lnTo>
                    <a:cubicBezTo>
                      <a:pt x="1011" y="16915"/>
                      <a:pt x="2568" y="17741"/>
                      <a:pt x="4312" y="17741"/>
                    </a:cubicBezTo>
                    <a:lnTo>
                      <a:pt x="12237" y="17741"/>
                    </a:lnTo>
                    <a:cubicBezTo>
                      <a:pt x="15264" y="17741"/>
                      <a:pt x="17741" y="15265"/>
                      <a:pt x="17741" y="12237"/>
                    </a:cubicBezTo>
                    <a:lnTo>
                      <a:pt x="17741" y="4313"/>
                    </a:lnTo>
                    <a:cubicBezTo>
                      <a:pt x="17742" y="2571"/>
                      <a:pt x="16917" y="1011"/>
                      <a:pt x="156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4"/>
              <p:cNvSpPr/>
              <p:nvPr/>
            </p:nvSpPr>
            <p:spPr>
              <a:xfrm>
                <a:off x="770229" y="2177754"/>
                <a:ext cx="132106" cy="260307"/>
              </a:xfrm>
              <a:custGeom>
                <a:rect b="b" l="l" r="r" t="t"/>
                <a:pathLst>
                  <a:path extrusionOk="0" h="11196" w="5682">
                    <a:moveTo>
                      <a:pt x="2841" y="1"/>
                    </a:moveTo>
                    <a:cubicBezTo>
                      <a:pt x="1272" y="1"/>
                      <a:pt x="0" y="1272"/>
                      <a:pt x="0" y="2841"/>
                    </a:cubicBezTo>
                    <a:cubicBezTo>
                      <a:pt x="0" y="3966"/>
                      <a:pt x="659" y="4931"/>
                      <a:pt x="1610" y="5390"/>
                    </a:cubicBezTo>
                    <a:lnTo>
                      <a:pt x="197" y="10712"/>
                    </a:lnTo>
                    <a:cubicBezTo>
                      <a:pt x="142" y="10978"/>
                      <a:pt x="320" y="11195"/>
                      <a:pt x="592" y="11195"/>
                    </a:cubicBezTo>
                    <a:lnTo>
                      <a:pt x="5093" y="11195"/>
                    </a:lnTo>
                    <a:cubicBezTo>
                      <a:pt x="5362" y="11195"/>
                      <a:pt x="5541" y="10979"/>
                      <a:pt x="5487" y="10712"/>
                    </a:cubicBezTo>
                    <a:lnTo>
                      <a:pt x="4074" y="5389"/>
                    </a:lnTo>
                    <a:cubicBezTo>
                      <a:pt x="5021" y="4931"/>
                      <a:pt x="5681" y="3969"/>
                      <a:pt x="5681" y="2841"/>
                    </a:cubicBezTo>
                    <a:cubicBezTo>
                      <a:pt x="5681" y="1272"/>
                      <a:pt x="4409" y="1"/>
                      <a:pt x="2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4"/>
              <p:cNvSpPr/>
              <p:nvPr/>
            </p:nvSpPr>
            <p:spPr>
              <a:xfrm>
                <a:off x="1520181" y="2312813"/>
                <a:ext cx="460792" cy="419849"/>
              </a:xfrm>
              <a:custGeom>
                <a:rect b="b" l="l" r="r" t="t"/>
                <a:pathLst>
                  <a:path extrusionOk="0" h="18058" w="19819">
                    <a:moveTo>
                      <a:pt x="9912" y="2045"/>
                    </a:moveTo>
                    <a:cubicBezTo>
                      <a:pt x="11699" y="2045"/>
                      <a:pt x="13486" y="2726"/>
                      <a:pt x="14849" y="4089"/>
                    </a:cubicBezTo>
                    <a:cubicBezTo>
                      <a:pt x="17573" y="6818"/>
                      <a:pt x="17573" y="11238"/>
                      <a:pt x="14849" y="13963"/>
                    </a:cubicBezTo>
                    <a:cubicBezTo>
                      <a:pt x="13485" y="15326"/>
                      <a:pt x="11698" y="16007"/>
                      <a:pt x="9911" y="16007"/>
                    </a:cubicBezTo>
                    <a:cubicBezTo>
                      <a:pt x="8124" y="16007"/>
                      <a:pt x="6338" y="15326"/>
                      <a:pt x="4975" y="13963"/>
                    </a:cubicBezTo>
                    <a:cubicBezTo>
                      <a:pt x="2250" y="11238"/>
                      <a:pt x="2250" y="6817"/>
                      <a:pt x="4975" y="4089"/>
                    </a:cubicBezTo>
                    <a:cubicBezTo>
                      <a:pt x="6338" y="2726"/>
                      <a:pt x="8125" y="2045"/>
                      <a:pt x="9912" y="2045"/>
                    </a:cubicBezTo>
                    <a:close/>
                    <a:moveTo>
                      <a:pt x="9911" y="1"/>
                    </a:moveTo>
                    <a:cubicBezTo>
                      <a:pt x="7601" y="1"/>
                      <a:pt x="5289" y="882"/>
                      <a:pt x="3526" y="2645"/>
                    </a:cubicBezTo>
                    <a:cubicBezTo>
                      <a:pt x="1" y="6171"/>
                      <a:pt x="1" y="11887"/>
                      <a:pt x="3526" y="15413"/>
                    </a:cubicBezTo>
                    <a:cubicBezTo>
                      <a:pt x="5289" y="17176"/>
                      <a:pt x="7600" y="18057"/>
                      <a:pt x="9910" y="18057"/>
                    </a:cubicBezTo>
                    <a:cubicBezTo>
                      <a:pt x="12221" y="18057"/>
                      <a:pt x="14531" y="17176"/>
                      <a:pt x="16294" y="15413"/>
                    </a:cubicBezTo>
                    <a:cubicBezTo>
                      <a:pt x="19819" y="11887"/>
                      <a:pt x="19819" y="6171"/>
                      <a:pt x="16294" y="2645"/>
                    </a:cubicBezTo>
                    <a:cubicBezTo>
                      <a:pt x="14533" y="882"/>
                      <a:pt x="12222" y="1"/>
                      <a:pt x="99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4"/>
              <p:cNvSpPr/>
              <p:nvPr/>
            </p:nvSpPr>
            <p:spPr>
              <a:xfrm>
                <a:off x="1572494" y="2360336"/>
                <a:ext cx="356283" cy="324663"/>
              </a:xfrm>
              <a:custGeom>
                <a:rect b="b" l="l" r="r" t="t"/>
                <a:pathLst>
                  <a:path extrusionOk="0" h="13964" w="15324">
                    <a:moveTo>
                      <a:pt x="7662" y="1"/>
                    </a:moveTo>
                    <a:cubicBezTo>
                      <a:pt x="5875" y="1"/>
                      <a:pt x="4088" y="682"/>
                      <a:pt x="2725" y="2045"/>
                    </a:cubicBezTo>
                    <a:cubicBezTo>
                      <a:pt x="0" y="4773"/>
                      <a:pt x="0" y="9194"/>
                      <a:pt x="2725" y="11919"/>
                    </a:cubicBezTo>
                    <a:cubicBezTo>
                      <a:pt x="4088" y="13282"/>
                      <a:pt x="5874" y="13963"/>
                      <a:pt x="7661" y="13963"/>
                    </a:cubicBezTo>
                    <a:cubicBezTo>
                      <a:pt x="9448" y="13963"/>
                      <a:pt x="11235" y="13282"/>
                      <a:pt x="12599" y="11919"/>
                    </a:cubicBezTo>
                    <a:cubicBezTo>
                      <a:pt x="15323" y="9194"/>
                      <a:pt x="15323" y="4774"/>
                      <a:pt x="12599" y="2045"/>
                    </a:cubicBezTo>
                    <a:cubicBezTo>
                      <a:pt x="11236" y="682"/>
                      <a:pt x="9449" y="1"/>
                      <a:pt x="7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4"/>
              <p:cNvSpPr/>
              <p:nvPr/>
            </p:nvSpPr>
            <p:spPr>
              <a:xfrm>
                <a:off x="1847100" y="2619178"/>
                <a:ext cx="206506" cy="206483"/>
              </a:xfrm>
              <a:custGeom>
                <a:rect b="b" l="l" r="r" t="t"/>
                <a:pathLst>
                  <a:path extrusionOk="0" h="8881" w="8882">
                    <a:moveTo>
                      <a:pt x="1573" y="0"/>
                    </a:moveTo>
                    <a:lnTo>
                      <a:pt x="0" y="1574"/>
                    </a:lnTo>
                    <a:lnTo>
                      <a:pt x="7309" y="8880"/>
                    </a:lnTo>
                    <a:lnTo>
                      <a:pt x="8882" y="7310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4"/>
              <p:cNvSpPr/>
              <p:nvPr/>
            </p:nvSpPr>
            <p:spPr>
              <a:xfrm>
                <a:off x="1980462" y="2752540"/>
                <a:ext cx="73144" cy="73121"/>
              </a:xfrm>
              <a:custGeom>
                <a:rect b="b" l="l" r="r" t="t"/>
                <a:pathLst>
                  <a:path extrusionOk="0" h="3145" w="3146">
                    <a:moveTo>
                      <a:pt x="1573" y="0"/>
                    </a:moveTo>
                    <a:lnTo>
                      <a:pt x="0" y="1574"/>
                    </a:lnTo>
                    <a:lnTo>
                      <a:pt x="1573" y="3144"/>
                    </a:lnTo>
                    <a:lnTo>
                      <a:pt x="3146" y="1574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4"/>
              <p:cNvSpPr/>
              <p:nvPr/>
            </p:nvSpPr>
            <p:spPr>
              <a:xfrm>
                <a:off x="1727339" y="2398978"/>
                <a:ext cx="50057" cy="50034"/>
              </a:xfrm>
              <a:custGeom>
                <a:rect b="b" l="l" r="r" t="t"/>
                <a:pathLst>
                  <a:path extrusionOk="0" h="2152" w="2153">
                    <a:moveTo>
                      <a:pt x="1077" y="0"/>
                    </a:moveTo>
                    <a:cubicBezTo>
                      <a:pt x="482" y="0"/>
                      <a:pt x="0" y="482"/>
                      <a:pt x="0" y="1076"/>
                    </a:cubicBezTo>
                    <a:cubicBezTo>
                      <a:pt x="0" y="1669"/>
                      <a:pt x="482" y="2151"/>
                      <a:pt x="1077" y="2151"/>
                    </a:cubicBezTo>
                    <a:cubicBezTo>
                      <a:pt x="1671" y="2151"/>
                      <a:pt x="2153" y="1669"/>
                      <a:pt x="2153" y="1076"/>
                    </a:cubicBezTo>
                    <a:cubicBezTo>
                      <a:pt x="2153" y="482"/>
                      <a:pt x="1671" y="0"/>
                      <a:pt x="10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3" name="Google Shape;433;p34"/>
          <p:cNvSpPr txBox="1"/>
          <p:nvPr>
            <p:ph idx="2" type="title"/>
          </p:nvPr>
        </p:nvSpPr>
        <p:spPr>
          <a:xfrm>
            <a:off x="664950" y="3131550"/>
            <a:ext cx="8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4" name="Google Shape;434;p34"/>
          <p:cNvSpPr txBox="1"/>
          <p:nvPr>
            <p:ph type="title"/>
          </p:nvPr>
        </p:nvSpPr>
        <p:spPr>
          <a:xfrm>
            <a:off x="1506100" y="3051450"/>
            <a:ext cx="676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Maintenance and Support Services</a:t>
            </a:r>
            <a:endParaRPr/>
          </a:p>
        </p:txBody>
      </p:sp>
      <p:sp>
        <p:nvSpPr>
          <p:cNvPr id="435" name="Google Shape;435;p34"/>
          <p:cNvSpPr txBox="1"/>
          <p:nvPr>
            <p:ph idx="1" type="subTitle"/>
          </p:nvPr>
        </p:nvSpPr>
        <p:spPr>
          <a:xfrm>
            <a:off x="1353700" y="3605550"/>
            <a:ext cx="46125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Application Maintenance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UX/UI Design Support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6" name="Google Shape;436;p34"/>
          <p:cNvSpPr txBox="1"/>
          <p:nvPr>
            <p:ph idx="1" type="subTitle"/>
          </p:nvPr>
        </p:nvSpPr>
        <p:spPr>
          <a:xfrm>
            <a:off x="12750" y="51365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37" name="Google Shape;4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0" y="1615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/>
          <p:nvPr>
            <p:ph type="title"/>
          </p:nvPr>
        </p:nvSpPr>
        <p:spPr>
          <a:xfrm>
            <a:off x="720000" y="844800"/>
            <a:ext cx="82773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Flexible Engagement Models</a:t>
            </a:r>
            <a:endParaRPr/>
          </a:p>
        </p:txBody>
      </p:sp>
      <p:graphicFrame>
        <p:nvGraphicFramePr>
          <p:cNvPr id="443" name="Google Shape;443;p35"/>
          <p:cNvGraphicFramePr/>
          <p:nvPr/>
        </p:nvGraphicFramePr>
        <p:xfrm>
          <a:off x="720000" y="1696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{3D92A1CE-EE49-4DBF-862E-8E4B5345FA93}</a:tableStyleId>
              </a:tblPr>
              <a:tblGrid>
                <a:gridCol w="1258950"/>
                <a:gridCol w="2221750"/>
                <a:gridCol w="2095900"/>
                <a:gridCol w="2127375"/>
              </a:tblGrid>
              <a:tr h="3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t/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&amp; Material Model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(hourly model) 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t/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Fixed Price Model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Dedicated Team Model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 Suited For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Startup Companies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Entrepreneurs, Startups, and Small to Large Enterprises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Entrepreneurs and Large Enterprises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to Choose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The Scope Of Work Associated With A Project Isn’t Fully Defined And Will Be Continuously Evolving.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You Have Well-Defined Project Requirements For The Solution Or Application That You Wish To Develop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You Have Long-Term Projects &amp; Need a Team That Can Scale Up or Down as Per Your Needs With a Greater Control and Flexibility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Budget</a:t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Fixed Hourly Rates, Providing Cost Control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Fixed Budget For The Entire Project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Fixed Budget Arrangements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t/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4" name="Google Shape;444;p35"/>
          <p:cNvSpPr txBox="1"/>
          <p:nvPr>
            <p:ph idx="4294967295" type="subTitle"/>
          </p:nvPr>
        </p:nvSpPr>
        <p:spPr>
          <a:xfrm>
            <a:off x="6926100" y="4975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45" name="Google Shape;4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900" y="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/>
          <p:nvPr>
            <p:ph type="title"/>
          </p:nvPr>
        </p:nvSpPr>
        <p:spPr>
          <a:xfrm>
            <a:off x="720000" y="922500"/>
            <a:ext cx="734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700"/>
              <a:t>Specialized Approach for…</a:t>
            </a:r>
            <a:endParaRPr sz="3700"/>
          </a:p>
        </p:txBody>
      </p:sp>
      <p:sp>
        <p:nvSpPr>
          <p:cNvPr id="451" name="Google Shape;451;p36"/>
          <p:cNvSpPr txBox="1"/>
          <p:nvPr>
            <p:ph idx="1" type="subTitle"/>
          </p:nvPr>
        </p:nvSpPr>
        <p:spPr>
          <a:xfrm>
            <a:off x="643800" y="1662000"/>
            <a:ext cx="8361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Startups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Accelerate your product launch and gauge market response. Our MVP development services help you create a functional prototype quickly and cost-effectively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p36"/>
          <p:cNvSpPr txBox="1"/>
          <p:nvPr>
            <p:ph idx="1" type="subTitle"/>
          </p:nvPr>
        </p:nvSpPr>
        <p:spPr>
          <a:xfrm>
            <a:off x="0" y="4975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53" name="Google Shape;4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0" y="0"/>
            <a:ext cx="1210025" cy="5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6"/>
          <p:cNvSpPr txBox="1"/>
          <p:nvPr>
            <p:ph idx="1" type="subTitle"/>
          </p:nvPr>
        </p:nvSpPr>
        <p:spPr>
          <a:xfrm>
            <a:off x="720000" y="2652600"/>
            <a:ext cx="8361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SMEs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customized solution that aligns with your business goals, without breaking a bank.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6"/>
          <p:cNvSpPr txBox="1"/>
          <p:nvPr>
            <p:ph idx="1" type="subTitle"/>
          </p:nvPr>
        </p:nvSpPr>
        <p:spPr>
          <a:xfrm>
            <a:off x="720000" y="3643200"/>
            <a:ext cx="83613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Enterprises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 access to top-tier talent and streamline your development process with our dedicated software developers.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7"/>
          <p:cNvSpPr txBox="1"/>
          <p:nvPr>
            <p:ph type="title"/>
          </p:nvPr>
        </p:nvSpPr>
        <p:spPr>
          <a:xfrm>
            <a:off x="720000" y="312900"/>
            <a:ext cx="734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700"/>
              <a:t>Tech Stack</a:t>
            </a:r>
            <a:endParaRPr sz="3700"/>
          </a:p>
        </p:txBody>
      </p:sp>
      <p:sp>
        <p:nvSpPr>
          <p:cNvPr id="461" name="Google Shape;461;p37"/>
          <p:cNvSpPr txBox="1"/>
          <p:nvPr>
            <p:ph idx="1" type="subTitle"/>
          </p:nvPr>
        </p:nvSpPr>
        <p:spPr>
          <a:xfrm>
            <a:off x="0" y="4975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62" name="Google Shape;4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0" y="0"/>
            <a:ext cx="1210025" cy="57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3" name="Google Shape;463;p37"/>
          <p:cNvGraphicFramePr/>
          <p:nvPr/>
        </p:nvGraphicFramePr>
        <p:xfrm>
          <a:off x="952500" y="139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{DA7FB434-3789-4E83-B290-21E9AAB0750A}</a:tableStyleId>
              </a:tblPr>
              <a:tblGrid>
                <a:gridCol w="2313950"/>
                <a:gridCol w="4925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Frontend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ReactJS, Angular, VueJS &amp; Blazer Application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Backend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.NET, .NET Core, C#, VB.NET,  Web Api, Php, Python &amp; NodeJS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Mobile Application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Android, Flutter, React Native, MAUI &amp; Xamarin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 development 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.NET, .NET Core, ASP.NET MVC, ASP.NET Core, PHP, Laravel &amp; NodeJs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Full Stack Development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MEAN Stack, MERN Stack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Cloud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AWS, Azure &amp; GCS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Database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MongoDB, MySQL, MSSQL, Postgres &amp; Oracle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Desktop Development </a:t>
                      </a:r>
                      <a:endParaRPr b="1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WPF - Windows Application</a:t>
                      </a:r>
                      <a:endParaRPr sz="95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"/>
          <p:cNvSpPr txBox="1"/>
          <p:nvPr>
            <p:ph idx="3" type="title"/>
          </p:nvPr>
        </p:nvSpPr>
        <p:spPr>
          <a:xfrm>
            <a:off x="4896000" y="2648389"/>
            <a:ext cx="28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469" name="Google Shape;469;p38"/>
          <p:cNvSpPr txBox="1"/>
          <p:nvPr>
            <p:ph idx="4" type="subTitle"/>
          </p:nvPr>
        </p:nvSpPr>
        <p:spPr>
          <a:xfrm>
            <a:off x="4896000" y="3126289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 be one of the leading IT Company in the world that works beyond imagination.</a:t>
            </a:r>
            <a:endParaRPr/>
          </a:p>
        </p:txBody>
      </p:sp>
      <p:sp>
        <p:nvSpPr>
          <p:cNvPr id="470" name="Google Shape;470;p38"/>
          <p:cNvSpPr txBox="1"/>
          <p:nvPr>
            <p:ph idx="2" type="title"/>
          </p:nvPr>
        </p:nvSpPr>
        <p:spPr>
          <a:xfrm>
            <a:off x="1368000" y="2648389"/>
            <a:ext cx="28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471" name="Google Shape;471;p38"/>
          <p:cNvSpPr txBox="1"/>
          <p:nvPr>
            <p:ph idx="1" type="subTitle"/>
          </p:nvPr>
        </p:nvSpPr>
        <p:spPr>
          <a:xfrm>
            <a:off x="1368000" y="3126289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 provide quality service to our clients and help their businesses grow. Our mission is just for our clients!! To make you happy is our prime objective.</a:t>
            </a:r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2376000" y="1785601"/>
            <a:ext cx="864000" cy="8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5904000" y="1785601"/>
            <a:ext cx="864000" cy="86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8"/>
          <p:cNvSpPr txBox="1"/>
          <p:nvPr>
            <p:ph type="title"/>
          </p:nvPr>
        </p:nvSpPr>
        <p:spPr>
          <a:xfrm>
            <a:off x="796200" y="8448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MISSION AND VISION</a:t>
            </a:r>
            <a:endParaRPr/>
          </a:p>
        </p:txBody>
      </p:sp>
      <p:grpSp>
        <p:nvGrpSpPr>
          <p:cNvPr id="475" name="Google Shape;475;p38"/>
          <p:cNvGrpSpPr/>
          <p:nvPr/>
        </p:nvGrpSpPr>
        <p:grpSpPr>
          <a:xfrm>
            <a:off x="-304800" y="3049236"/>
            <a:ext cx="2066585" cy="2399070"/>
            <a:chOff x="-304800" y="3049236"/>
            <a:chExt cx="2066585" cy="2399070"/>
          </a:xfrm>
        </p:grpSpPr>
        <p:sp>
          <p:nvSpPr>
            <p:cNvPr id="476" name="Google Shape;476;p38"/>
            <p:cNvSpPr/>
            <p:nvPr/>
          </p:nvSpPr>
          <p:spPr>
            <a:xfrm flipH="1">
              <a:off x="-304800" y="4424570"/>
              <a:ext cx="1023524" cy="1023736"/>
            </a:xfrm>
            <a:custGeom>
              <a:rect b="b" l="l" r="r" t="t"/>
              <a:pathLst>
                <a:path extrusionOk="0" h="14457" w="14454">
                  <a:moveTo>
                    <a:pt x="7227" y="2340"/>
                  </a:moveTo>
                  <a:cubicBezTo>
                    <a:pt x="9925" y="2340"/>
                    <a:pt x="12114" y="4530"/>
                    <a:pt x="12114" y="7229"/>
                  </a:cubicBezTo>
                  <a:cubicBezTo>
                    <a:pt x="12115" y="9927"/>
                    <a:pt x="9926" y="12115"/>
                    <a:pt x="7227" y="12115"/>
                  </a:cubicBezTo>
                  <a:cubicBezTo>
                    <a:pt x="4528" y="12115"/>
                    <a:pt x="2338" y="9929"/>
                    <a:pt x="2338" y="7229"/>
                  </a:cubicBezTo>
                  <a:cubicBezTo>
                    <a:pt x="2338" y="4529"/>
                    <a:pt x="4527" y="2340"/>
                    <a:pt x="7227" y="2340"/>
                  </a:cubicBezTo>
                  <a:close/>
                  <a:moveTo>
                    <a:pt x="7228" y="0"/>
                  </a:moveTo>
                  <a:cubicBezTo>
                    <a:pt x="6692" y="0"/>
                    <a:pt x="6254" y="437"/>
                    <a:pt x="6254" y="974"/>
                  </a:cubicBezTo>
                  <a:cubicBezTo>
                    <a:pt x="6254" y="1018"/>
                    <a:pt x="6273" y="1056"/>
                    <a:pt x="6280" y="1099"/>
                  </a:cubicBezTo>
                  <a:cubicBezTo>
                    <a:pt x="5275" y="1255"/>
                    <a:pt x="4351" y="1647"/>
                    <a:pt x="3566" y="2223"/>
                  </a:cubicBezTo>
                  <a:cubicBezTo>
                    <a:pt x="3540" y="2189"/>
                    <a:pt x="3527" y="2148"/>
                    <a:pt x="3495" y="2118"/>
                  </a:cubicBezTo>
                  <a:cubicBezTo>
                    <a:pt x="3306" y="1929"/>
                    <a:pt x="3057" y="1834"/>
                    <a:pt x="2807" y="1834"/>
                  </a:cubicBezTo>
                  <a:cubicBezTo>
                    <a:pt x="2557" y="1834"/>
                    <a:pt x="2307" y="1929"/>
                    <a:pt x="2117" y="2118"/>
                  </a:cubicBezTo>
                  <a:cubicBezTo>
                    <a:pt x="1738" y="2496"/>
                    <a:pt x="1739" y="3118"/>
                    <a:pt x="2117" y="3496"/>
                  </a:cubicBezTo>
                  <a:cubicBezTo>
                    <a:pt x="2150" y="3528"/>
                    <a:pt x="2190" y="3538"/>
                    <a:pt x="2224" y="3566"/>
                  </a:cubicBezTo>
                  <a:cubicBezTo>
                    <a:pt x="1649" y="4351"/>
                    <a:pt x="1254" y="5275"/>
                    <a:pt x="1101" y="6278"/>
                  </a:cubicBezTo>
                  <a:cubicBezTo>
                    <a:pt x="1057" y="6271"/>
                    <a:pt x="1020" y="6255"/>
                    <a:pt x="975" y="6255"/>
                  </a:cubicBezTo>
                  <a:cubicBezTo>
                    <a:pt x="439" y="6255"/>
                    <a:pt x="1" y="6693"/>
                    <a:pt x="1" y="7229"/>
                  </a:cubicBezTo>
                  <a:cubicBezTo>
                    <a:pt x="1" y="7764"/>
                    <a:pt x="440" y="8203"/>
                    <a:pt x="975" y="8203"/>
                  </a:cubicBezTo>
                  <a:cubicBezTo>
                    <a:pt x="1020" y="8203"/>
                    <a:pt x="1057" y="8184"/>
                    <a:pt x="1101" y="8179"/>
                  </a:cubicBezTo>
                  <a:cubicBezTo>
                    <a:pt x="1254" y="9185"/>
                    <a:pt x="1649" y="10107"/>
                    <a:pt x="2224" y="10892"/>
                  </a:cubicBezTo>
                  <a:cubicBezTo>
                    <a:pt x="2190" y="10916"/>
                    <a:pt x="2149" y="10931"/>
                    <a:pt x="2117" y="10962"/>
                  </a:cubicBezTo>
                  <a:cubicBezTo>
                    <a:pt x="1739" y="11340"/>
                    <a:pt x="1738" y="11960"/>
                    <a:pt x="2117" y="12340"/>
                  </a:cubicBezTo>
                  <a:cubicBezTo>
                    <a:pt x="2306" y="12529"/>
                    <a:pt x="2556" y="12624"/>
                    <a:pt x="2806" y="12624"/>
                  </a:cubicBezTo>
                  <a:cubicBezTo>
                    <a:pt x="3056" y="12624"/>
                    <a:pt x="3306" y="12529"/>
                    <a:pt x="3495" y="12340"/>
                  </a:cubicBezTo>
                  <a:cubicBezTo>
                    <a:pt x="3527" y="12310"/>
                    <a:pt x="3540" y="12268"/>
                    <a:pt x="3566" y="12234"/>
                  </a:cubicBezTo>
                  <a:cubicBezTo>
                    <a:pt x="4351" y="12810"/>
                    <a:pt x="5275" y="13203"/>
                    <a:pt x="6280" y="13357"/>
                  </a:cubicBezTo>
                  <a:cubicBezTo>
                    <a:pt x="6275" y="13400"/>
                    <a:pt x="6254" y="13438"/>
                    <a:pt x="6254" y="13482"/>
                  </a:cubicBezTo>
                  <a:cubicBezTo>
                    <a:pt x="6254" y="14016"/>
                    <a:pt x="6692" y="14456"/>
                    <a:pt x="7228" y="14456"/>
                  </a:cubicBezTo>
                  <a:cubicBezTo>
                    <a:pt x="7765" y="14456"/>
                    <a:pt x="8203" y="14018"/>
                    <a:pt x="8203" y="13482"/>
                  </a:cubicBezTo>
                  <a:cubicBezTo>
                    <a:pt x="8203" y="13438"/>
                    <a:pt x="8184" y="13400"/>
                    <a:pt x="8177" y="13357"/>
                  </a:cubicBezTo>
                  <a:cubicBezTo>
                    <a:pt x="9183" y="13203"/>
                    <a:pt x="10105" y="12810"/>
                    <a:pt x="10891" y="12234"/>
                  </a:cubicBezTo>
                  <a:cubicBezTo>
                    <a:pt x="10917" y="12270"/>
                    <a:pt x="10931" y="12310"/>
                    <a:pt x="10961" y="12340"/>
                  </a:cubicBezTo>
                  <a:cubicBezTo>
                    <a:pt x="11150" y="12529"/>
                    <a:pt x="11400" y="12624"/>
                    <a:pt x="11650" y="12624"/>
                  </a:cubicBezTo>
                  <a:cubicBezTo>
                    <a:pt x="11899" y="12624"/>
                    <a:pt x="12148" y="12529"/>
                    <a:pt x="12337" y="12340"/>
                  </a:cubicBezTo>
                  <a:cubicBezTo>
                    <a:pt x="12717" y="11962"/>
                    <a:pt x="12717" y="11340"/>
                    <a:pt x="12337" y="10962"/>
                  </a:cubicBezTo>
                  <a:cubicBezTo>
                    <a:pt x="12307" y="10931"/>
                    <a:pt x="12266" y="10916"/>
                    <a:pt x="12232" y="10892"/>
                  </a:cubicBezTo>
                  <a:cubicBezTo>
                    <a:pt x="12807" y="10107"/>
                    <a:pt x="13200" y="9182"/>
                    <a:pt x="13355" y="8179"/>
                  </a:cubicBezTo>
                  <a:cubicBezTo>
                    <a:pt x="13398" y="8186"/>
                    <a:pt x="13436" y="8203"/>
                    <a:pt x="13480" y="8203"/>
                  </a:cubicBezTo>
                  <a:cubicBezTo>
                    <a:pt x="14015" y="8203"/>
                    <a:pt x="14454" y="7764"/>
                    <a:pt x="14454" y="7229"/>
                  </a:cubicBezTo>
                  <a:cubicBezTo>
                    <a:pt x="14454" y="6693"/>
                    <a:pt x="14015" y="6255"/>
                    <a:pt x="13480" y="6255"/>
                  </a:cubicBezTo>
                  <a:cubicBezTo>
                    <a:pt x="13436" y="6255"/>
                    <a:pt x="13398" y="6274"/>
                    <a:pt x="13355" y="6278"/>
                  </a:cubicBezTo>
                  <a:cubicBezTo>
                    <a:pt x="13199" y="5274"/>
                    <a:pt x="12807" y="4351"/>
                    <a:pt x="12232" y="3566"/>
                  </a:cubicBezTo>
                  <a:cubicBezTo>
                    <a:pt x="12266" y="3541"/>
                    <a:pt x="12307" y="3528"/>
                    <a:pt x="12337" y="3496"/>
                  </a:cubicBezTo>
                  <a:cubicBezTo>
                    <a:pt x="12717" y="3117"/>
                    <a:pt x="12717" y="2496"/>
                    <a:pt x="12337" y="2118"/>
                  </a:cubicBezTo>
                  <a:cubicBezTo>
                    <a:pt x="12148" y="1929"/>
                    <a:pt x="11899" y="1834"/>
                    <a:pt x="11650" y="1834"/>
                  </a:cubicBezTo>
                  <a:cubicBezTo>
                    <a:pt x="11400" y="1834"/>
                    <a:pt x="11150" y="1929"/>
                    <a:pt x="10961" y="2118"/>
                  </a:cubicBezTo>
                  <a:cubicBezTo>
                    <a:pt x="10929" y="2151"/>
                    <a:pt x="10917" y="2189"/>
                    <a:pt x="10891" y="2223"/>
                  </a:cubicBezTo>
                  <a:cubicBezTo>
                    <a:pt x="10105" y="1647"/>
                    <a:pt x="9183" y="1255"/>
                    <a:pt x="8177" y="1099"/>
                  </a:cubicBezTo>
                  <a:cubicBezTo>
                    <a:pt x="8184" y="1056"/>
                    <a:pt x="8203" y="1018"/>
                    <a:pt x="8203" y="974"/>
                  </a:cubicBezTo>
                  <a:cubicBezTo>
                    <a:pt x="8203" y="437"/>
                    <a:pt x="7765" y="0"/>
                    <a:pt x="7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 flipH="1">
              <a:off x="297617" y="3049236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 flipH="1">
              <a:off x="76203" y="3429012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" name="Google Shape;479;p38"/>
            <p:cNvGrpSpPr/>
            <p:nvPr/>
          </p:nvGrpSpPr>
          <p:grpSpPr>
            <a:xfrm>
              <a:off x="76202" y="3801695"/>
              <a:ext cx="1497384" cy="1264312"/>
              <a:chOff x="5949750" y="3656175"/>
              <a:chExt cx="668475" cy="564425"/>
            </a:xfrm>
          </p:grpSpPr>
          <p:sp>
            <p:nvSpPr>
              <p:cNvPr id="480" name="Google Shape;480;p38"/>
              <p:cNvSpPr/>
              <p:nvPr/>
            </p:nvSpPr>
            <p:spPr>
              <a:xfrm>
                <a:off x="5955325" y="3664675"/>
                <a:ext cx="640225" cy="555925"/>
              </a:xfrm>
              <a:custGeom>
                <a:rect b="b" l="l" r="r" t="t"/>
                <a:pathLst>
                  <a:path extrusionOk="0" h="22237" w="25609">
                    <a:moveTo>
                      <a:pt x="12805" y="0"/>
                    </a:moveTo>
                    <a:cubicBezTo>
                      <a:pt x="11896" y="720"/>
                      <a:pt x="8489" y="3183"/>
                      <a:pt x="4208" y="3253"/>
                    </a:cubicBezTo>
                    <a:cubicBezTo>
                      <a:pt x="4208" y="3253"/>
                      <a:pt x="0" y="17535"/>
                      <a:pt x="12805" y="22237"/>
                    </a:cubicBezTo>
                    <a:cubicBezTo>
                      <a:pt x="25609" y="17535"/>
                      <a:pt x="21401" y="3253"/>
                      <a:pt x="21401" y="3253"/>
                    </a:cubicBezTo>
                    <a:cubicBezTo>
                      <a:pt x="17118" y="3183"/>
                      <a:pt x="13713" y="723"/>
                      <a:pt x="12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5984325" y="3685325"/>
                <a:ext cx="582250" cy="513025"/>
              </a:xfrm>
              <a:custGeom>
                <a:rect b="b" l="l" r="r" t="t"/>
                <a:pathLst>
                  <a:path extrusionOk="0" h="20521" w="23290">
                    <a:moveTo>
                      <a:pt x="11643" y="764"/>
                    </a:moveTo>
                    <a:cubicBezTo>
                      <a:pt x="12681" y="1551"/>
                      <a:pt x="15527" y="3442"/>
                      <a:pt x="19072" y="3576"/>
                    </a:cubicBezTo>
                    <a:cubicBezTo>
                      <a:pt x="19480" y="5223"/>
                      <a:pt x="21749" y="16087"/>
                      <a:pt x="11643" y="19880"/>
                    </a:cubicBezTo>
                    <a:cubicBezTo>
                      <a:pt x="7095" y="18174"/>
                      <a:pt x="4468" y="14901"/>
                      <a:pt x="3834" y="10149"/>
                    </a:cubicBezTo>
                    <a:cubicBezTo>
                      <a:pt x="3426" y="7079"/>
                      <a:pt x="4024" y="4339"/>
                      <a:pt x="4215" y="3576"/>
                    </a:cubicBezTo>
                    <a:cubicBezTo>
                      <a:pt x="7761" y="3442"/>
                      <a:pt x="10608" y="1551"/>
                      <a:pt x="11643" y="764"/>
                    </a:cubicBezTo>
                    <a:close/>
                    <a:moveTo>
                      <a:pt x="11645" y="0"/>
                    </a:moveTo>
                    <a:lnTo>
                      <a:pt x="11459" y="149"/>
                    </a:lnTo>
                    <a:cubicBezTo>
                      <a:pt x="10641" y="797"/>
                      <a:pt x="7686" y="2922"/>
                      <a:pt x="3979" y="2982"/>
                    </a:cubicBezTo>
                    <a:lnTo>
                      <a:pt x="3759" y="2986"/>
                    </a:lnTo>
                    <a:lnTo>
                      <a:pt x="3696" y="3197"/>
                    </a:lnTo>
                    <a:cubicBezTo>
                      <a:pt x="3657" y="3326"/>
                      <a:pt x="1" y="16242"/>
                      <a:pt x="11542" y="20482"/>
                    </a:cubicBezTo>
                    <a:lnTo>
                      <a:pt x="11645" y="20520"/>
                    </a:lnTo>
                    <a:lnTo>
                      <a:pt x="11748" y="20482"/>
                    </a:lnTo>
                    <a:cubicBezTo>
                      <a:pt x="23289" y="16242"/>
                      <a:pt x="19633" y="3326"/>
                      <a:pt x="19594" y="3197"/>
                    </a:cubicBezTo>
                    <a:lnTo>
                      <a:pt x="19532" y="2986"/>
                    </a:lnTo>
                    <a:lnTo>
                      <a:pt x="19311" y="2982"/>
                    </a:lnTo>
                    <a:cubicBezTo>
                      <a:pt x="15605" y="2922"/>
                      <a:pt x="12650" y="797"/>
                      <a:pt x="11832" y="149"/>
                    </a:cubicBezTo>
                    <a:lnTo>
                      <a:pt x="116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6162875" y="3837925"/>
                <a:ext cx="235475" cy="184700"/>
              </a:xfrm>
              <a:custGeom>
                <a:rect b="b" l="l" r="r" t="t"/>
                <a:pathLst>
                  <a:path extrusionOk="0" h="7388" w="9419">
                    <a:moveTo>
                      <a:pt x="8378" y="0"/>
                    </a:moveTo>
                    <a:lnTo>
                      <a:pt x="3544" y="5535"/>
                    </a:lnTo>
                    <a:lnTo>
                      <a:pt x="802" y="3577"/>
                    </a:lnTo>
                    <a:lnTo>
                      <a:pt x="0" y="4703"/>
                    </a:lnTo>
                    <a:lnTo>
                      <a:pt x="3761" y="7387"/>
                    </a:lnTo>
                    <a:lnTo>
                      <a:pt x="9418" y="908"/>
                    </a:lnTo>
                    <a:lnTo>
                      <a:pt x="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6360950" y="3678950"/>
                <a:ext cx="193650" cy="176475"/>
              </a:xfrm>
              <a:custGeom>
                <a:rect b="b" l="l" r="r" t="t"/>
                <a:pathLst>
                  <a:path extrusionOk="0" h="7059" w="7746">
                    <a:moveTo>
                      <a:pt x="3873" y="800"/>
                    </a:moveTo>
                    <a:cubicBezTo>
                      <a:pt x="4572" y="800"/>
                      <a:pt x="5270" y="1066"/>
                      <a:pt x="5803" y="1598"/>
                    </a:cubicBezTo>
                    <a:cubicBezTo>
                      <a:pt x="6868" y="2665"/>
                      <a:pt x="6868" y="4394"/>
                      <a:pt x="5803" y="5458"/>
                    </a:cubicBezTo>
                    <a:cubicBezTo>
                      <a:pt x="5270" y="5991"/>
                      <a:pt x="4572" y="6257"/>
                      <a:pt x="3873" y="6257"/>
                    </a:cubicBezTo>
                    <a:cubicBezTo>
                      <a:pt x="3175" y="6257"/>
                      <a:pt x="2477" y="5991"/>
                      <a:pt x="1944" y="5458"/>
                    </a:cubicBezTo>
                    <a:cubicBezTo>
                      <a:pt x="879" y="4394"/>
                      <a:pt x="879" y="2665"/>
                      <a:pt x="1944" y="1598"/>
                    </a:cubicBezTo>
                    <a:cubicBezTo>
                      <a:pt x="2477" y="1066"/>
                      <a:pt x="3175" y="800"/>
                      <a:pt x="3873" y="800"/>
                    </a:cubicBezTo>
                    <a:close/>
                    <a:moveTo>
                      <a:pt x="3873" y="0"/>
                    </a:moveTo>
                    <a:cubicBezTo>
                      <a:pt x="2970" y="0"/>
                      <a:pt x="2066" y="344"/>
                      <a:pt x="1378" y="1033"/>
                    </a:cubicBezTo>
                    <a:cubicBezTo>
                      <a:pt x="0" y="2413"/>
                      <a:pt x="0" y="4646"/>
                      <a:pt x="1378" y="6023"/>
                    </a:cubicBezTo>
                    <a:cubicBezTo>
                      <a:pt x="2066" y="6713"/>
                      <a:pt x="2970" y="7058"/>
                      <a:pt x="3873" y="7058"/>
                    </a:cubicBezTo>
                    <a:cubicBezTo>
                      <a:pt x="4776" y="7058"/>
                      <a:pt x="5679" y="6713"/>
                      <a:pt x="6368" y="6023"/>
                    </a:cubicBezTo>
                    <a:cubicBezTo>
                      <a:pt x="7745" y="4646"/>
                      <a:pt x="7745" y="2413"/>
                      <a:pt x="6368" y="1033"/>
                    </a:cubicBezTo>
                    <a:cubicBezTo>
                      <a:pt x="5679" y="344"/>
                      <a:pt x="4776" y="0"/>
                      <a:pt x="3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6382925" y="3698925"/>
                <a:ext cx="149725" cy="136450"/>
              </a:xfrm>
              <a:custGeom>
                <a:rect b="b" l="l" r="r" t="t"/>
                <a:pathLst>
                  <a:path extrusionOk="0" h="5458" w="5989">
                    <a:moveTo>
                      <a:pt x="2994" y="1"/>
                    </a:moveTo>
                    <a:cubicBezTo>
                      <a:pt x="2296" y="1"/>
                      <a:pt x="1598" y="267"/>
                      <a:pt x="1065" y="799"/>
                    </a:cubicBezTo>
                    <a:cubicBezTo>
                      <a:pt x="0" y="1866"/>
                      <a:pt x="0" y="3595"/>
                      <a:pt x="1065" y="4659"/>
                    </a:cubicBezTo>
                    <a:cubicBezTo>
                      <a:pt x="1598" y="5192"/>
                      <a:pt x="2296" y="5458"/>
                      <a:pt x="2994" y="5458"/>
                    </a:cubicBezTo>
                    <a:cubicBezTo>
                      <a:pt x="3693" y="5458"/>
                      <a:pt x="4391" y="5192"/>
                      <a:pt x="4924" y="4659"/>
                    </a:cubicBezTo>
                    <a:cubicBezTo>
                      <a:pt x="5989" y="3595"/>
                      <a:pt x="5989" y="1866"/>
                      <a:pt x="4924" y="799"/>
                    </a:cubicBezTo>
                    <a:cubicBezTo>
                      <a:pt x="4391" y="267"/>
                      <a:pt x="3693" y="1"/>
                      <a:pt x="2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6498325" y="3807700"/>
                <a:ext cx="119900" cy="119950"/>
              </a:xfrm>
              <a:custGeom>
                <a:rect b="b" l="l" r="r" t="t"/>
                <a:pathLst>
                  <a:path extrusionOk="0" h="4798" w="4796">
                    <a:moveTo>
                      <a:pt x="615" y="1"/>
                    </a:moveTo>
                    <a:lnTo>
                      <a:pt x="0" y="616"/>
                    </a:lnTo>
                    <a:lnTo>
                      <a:pt x="4181" y="4798"/>
                    </a:lnTo>
                    <a:lnTo>
                      <a:pt x="4796" y="4183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6587450" y="3896925"/>
                <a:ext cx="30775" cy="30725"/>
              </a:xfrm>
              <a:custGeom>
                <a:rect b="b" l="l" r="r" t="t"/>
                <a:pathLst>
                  <a:path extrusionOk="0" h="1229" w="1231">
                    <a:moveTo>
                      <a:pt x="616" y="0"/>
                    </a:moveTo>
                    <a:lnTo>
                      <a:pt x="1" y="615"/>
                    </a:lnTo>
                    <a:lnTo>
                      <a:pt x="616" y="1229"/>
                    </a:lnTo>
                    <a:lnTo>
                      <a:pt x="1231" y="614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6007625" y="4051950"/>
                <a:ext cx="134125" cy="129275"/>
              </a:xfrm>
              <a:custGeom>
                <a:rect b="b" l="l" r="r" t="t"/>
                <a:pathLst>
                  <a:path extrusionOk="0" h="5171" w="5365">
                    <a:moveTo>
                      <a:pt x="809" y="0"/>
                    </a:moveTo>
                    <a:cubicBezTo>
                      <a:pt x="363" y="0"/>
                      <a:pt x="0" y="364"/>
                      <a:pt x="0" y="808"/>
                    </a:cubicBezTo>
                    <a:lnTo>
                      <a:pt x="0" y="3288"/>
                    </a:lnTo>
                    <a:cubicBezTo>
                      <a:pt x="0" y="3733"/>
                      <a:pt x="363" y="4097"/>
                      <a:pt x="809" y="4097"/>
                    </a:cubicBezTo>
                    <a:lnTo>
                      <a:pt x="2499" y="4097"/>
                    </a:lnTo>
                    <a:lnTo>
                      <a:pt x="3487" y="5171"/>
                    </a:lnTo>
                    <a:lnTo>
                      <a:pt x="3487" y="4097"/>
                    </a:lnTo>
                    <a:lnTo>
                      <a:pt x="4556" y="4097"/>
                    </a:lnTo>
                    <a:cubicBezTo>
                      <a:pt x="5001" y="4097"/>
                      <a:pt x="5365" y="3733"/>
                      <a:pt x="5365" y="3288"/>
                    </a:cubicBezTo>
                    <a:lnTo>
                      <a:pt x="5365" y="808"/>
                    </a:lnTo>
                    <a:cubicBezTo>
                      <a:pt x="5365" y="364"/>
                      <a:pt x="5001" y="0"/>
                      <a:pt x="45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6037325" y="4096300"/>
                <a:ext cx="16350" cy="16350"/>
              </a:xfrm>
              <a:custGeom>
                <a:rect b="b" l="l" r="r" t="t"/>
                <a:pathLst>
                  <a:path extrusionOk="0" h="654" w="654">
                    <a:moveTo>
                      <a:pt x="327" y="1"/>
                    </a:moveTo>
                    <a:cubicBezTo>
                      <a:pt x="146" y="1"/>
                      <a:pt x="0" y="147"/>
                      <a:pt x="0" y="327"/>
                    </a:cubicBezTo>
                    <a:cubicBezTo>
                      <a:pt x="0" y="508"/>
                      <a:pt x="146" y="654"/>
                      <a:pt x="327" y="654"/>
                    </a:cubicBezTo>
                    <a:cubicBezTo>
                      <a:pt x="507" y="654"/>
                      <a:pt x="653" y="507"/>
                      <a:pt x="653" y="327"/>
                    </a:cubicBezTo>
                    <a:cubicBezTo>
                      <a:pt x="653" y="147"/>
                      <a:pt x="507" y="1"/>
                      <a:pt x="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6066500" y="4096300"/>
                <a:ext cx="16350" cy="16350"/>
              </a:xfrm>
              <a:custGeom>
                <a:rect b="b" l="l" r="r" t="t"/>
                <a:pathLst>
                  <a:path extrusionOk="0" h="654" w="654">
                    <a:moveTo>
                      <a:pt x="327" y="1"/>
                    </a:moveTo>
                    <a:cubicBezTo>
                      <a:pt x="146" y="1"/>
                      <a:pt x="0" y="147"/>
                      <a:pt x="0" y="327"/>
                    </a:cubicBezTo>
                    <a:cubicBezTo>
                      <a:pt x="0" y="508"/>
                      <a:pt x="146" y="654"/>
                      <a:pt x="327" y="654"/>
                    </a:cubicBezTo>
                    <a:cubicBezTo>
                      <a:pt x="509" y="654"/>
                      <a:pt x="654" y="507"/>
                      <a:pt x="654" y="327"/>
                    </a:cubicBezTo>
                    <a:cubicBezTo>
                      <a:pt x="654" y="147"/>
                      <a:pt x="509" y="1"/>
                      <a:pt x="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6095700" y="4096300"/>
                <a:ext cx="16375" cy="16350"/>
              </a:xfrm>
              <a:custGeom>
                <a:rect b="b" l="l" r="r" t="t"/>
                <a:pathLst>
                  <a:path extrusionOk="0" h="654" w="655">
                    <a:moveTo>
                      <a:pt x="327" y="1"/>
                    </a:moveTo>
                    <a:cubicBezTo>
                      <a:pt x="145" y="1"/>
                      <a:pt x="1" y="147"/>
                      <a:pt x="1" y="327"/>
                    </a:cubicBezTo>
                    <a:cubicBezTo>
                      <a:pt x="1" y="508"/>
                      <a:pt x="145" y="654"/>
                      <a:pt x="327" y="654"/>
                    </a:cubicBezTo>
                    <a:cubicBezTo>
                      <a:pt x="508" y="654"/>
                      <a:pt x="654" y="507"/>
                      <a:pt x="654" y="327"/>
                    </a:cubicBezTo>
                    <a:cubicBezTo>
                      <a:pt x="654" y="147"/>
                      <a:pt x="508" y="1"/>
                      <a:pt x="3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6087125" y="4154300"/>
                <a:ext cx="7700" cy="26900"/>
              </a:xfrm>
              <a:custGeom>
                <a:rect b="b" l="l" r="r" t="t"/>
                <a:pathLst>
                  <a:path extrusionOk="0" h="1076" w="308">
                    <a:moveTo>
                      <a:pt x="0" y="1"/>
                    </a:moveTo>
                    <a:lnTo>
                      <a:pt x="0" y="743"/>
                    </a:lnTo>
                    <a:lnTo>
                      <a:pt x="308" y="1076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6113875" y="4051950"/>
                <a:ext cx="27925" cy="102450"/>
              </a:xfrm>
              <a:custGeom>
                <a:rect b="b" l="l" r="r" t="t"/>
                <a:pathLst>
                  <a:path extrusionOk="0" h="4098" w="1117">
                    <a:moveTo>
                      <a:pt x="0" y="0"/>
                    </a:moveTo>
                    <a:cubicBezTo>
                      <a:pt x="445" y="0"/>
                      <a:pt x="809" y="364"/>
                      <a:pt x="809" y="808"/>
                    </a:cubicBezTo>
                    <a:lnTo>
                      <a:pt x="809" y="3288"/>
                    </a:lnTo>
                    <a:cubicBezTo>
                      <a:pt x="809" y="3733"/>
                      <a:pt x="445" y="4097"/>
                      <a:pt x="0" y="4097"/>
                    </a:cubicBezTo>
                    <a:lnTo>
                      <a:pt x="308" y="4097"/>
                    </a:lnTo>
                    <a:cubicBezTo>
                      <a:pt x="753" y="4097"/>
                      <a:pt x="1116" y="3733"/>
                      <a:pt x="1116" y="3288"/>
                    </a:cubicBezTo>
                    <a:lnTo>
                      <a:pt x="1116" y="808"/>
                    </a:lnTo>
                    <a:cubicBezTo>
                      <a:pt x="1115" y="364"/>
                      <a:pt x="751" y="0"/>
                      <a:pt x="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6389525" y="4008225"/>
                <a:ext cx="174975" cy="174900"/>
              </a:xfrm>
              <a:custGeom>
                <a:rect b="b" l="l" r="r" t="t"/>
                <a:pathLst>
                  <a:path extrusionOk="0" h="6996" w="6999">
                    <a:moveTo>
                      <a:pt x="3498" y="0"/>
                    </a:moveTo>
                    <a:cubicBezTo>
                      <a:pt x="1567" y="0"/>
                      <a:pt x="0" y="1566"/>
                      <a:pt x="0" y="3498"/>
                    </a:cubicBezTo>
                    <a:cubicBezTo>
                      <a:pt x="0" y="5430"/>
                      <a:pt x="1566" y="6996"/>
                      <a:pt x="3498" y="6996"/>
                    </a:cubicBezTo>
                    <a:cubicBezTo>
                      <a:pt x="5431" y="6996"/>
                      <a:pt x="6998" y="5430"/>
                      <a:pt x="6998" y="3498"/>
                    </a:cubicBezTo>
                    <a:cubicBezTo>
                      <a:pt x="6998" y="1567"/>
                      <a:pt x="5430" y="0"/>
                      <a:pt x="3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6415225" y="4033900"/>
                <a:ext cx="123500" cy="123550"/>
              </a:xfrm>
              <a:custGeom>
                <a:rect b="b" l="l" r="r" t="t"/>
                <a:pathLst>
                  <a:path extrusionOk="0" h="4942" w="4940">
                    <a:moveTo>
                      <a:pt x="2470" y="1"/>
                    </a:moveTo>
                    <a:cubicBezTo>
                      <a:pt x="1105" y="1"/>
                      <a:pt x="1" y="1106"/>
                      <a:pt x="1" y="2471"/>
                    </a:cubicBezTo>
                    <a:cubicBezTo>
                      <a:pt x="1" y="3835"/>
                      <a:pt x="1107" y="4941"/>
                      <a:pt x="2470" y="4941"/>
                    </a:cubicBezTo>
                    <a:cubicBezTo>
                      <a:pt x="3834" y="4941"/>
                      <a:pt x="4940" y="3834"/>
                      <a:pt x="4940" y="2471"/>
                    </a:cubicBezTo>
                    <a:cubicBezTo>
                      <a:pt x="4940" y="1108"/>
                      <a:pt x="3834" y="3"/>
                      <a:pt x="2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6473175" y="4033975"/>
                <a:ext cx="65600" cy="123500"/>
              </a:xfrm>
              <a:custGeom>
                <a:rect b="b" l="l" r="r" t="t"/>
                <a:pathLst>
                  <a:path extrusionOk="0" h="4940" w="2624">
                    <a:moveTo>
                      <a:pt x="154" y="0"/>
                    </a:moveTo>
                    <a:cubicBezTo>
                      <a:pt x="103" y="0"/>
                      <a:pt x="52" y="5"/>
                      <a:pt x="1" y="8"/>
                    </a:cubicBezTo>
                    <a:cubicBezTo>
                      <a:pt x="1292" y="89"/>
                      <a:pt x="2316" y="1159"/>
                      <a:pt x="2316" y="2469"/>
                    </a:cubicBezTo>
                    <a:cubicBezTo>
                      <a:pt x="2316" y="3781"/>
                      <a:pt x="1292" y="4851"/>
                      <a:pt x="1" y="4932"/>
                    </a:cubicBezTo>
                    <a:cubicBezTo>
                      <a:pt x="52" y="4934"/>
                      <a:pt x="103" y="4939"/>
                      <a:pt x="154" y="4939"/>
                    </a:cubicBezTo>
                    <a:cubicBezTo>
                      <a:pt x="1519" y="4939"/>
                      <a:pt x="2623" y="3834"/>
                      <a:pt x="2623" y="2469"/>
                    </a:cubicBezTo>
                    <a:cubicBezTo>
                      <a:pt x="2623" y="1105"/>
                      <a:pt x="1516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6441500" y="4072600"/>
                <a:ext cx="72550" cy="48575"/>
              </a:xfrm>
              <a:custGeom>
                <a:rect b="b" l="l" r="r" t="t"/>
                <a:pathLst>
                  <a:path extrusionOk="0" h="1943" w="2902">
                    <a:moveTo>
                      <a:pt x="2674" y="0"/>
                    </a:moveTo>
                    <a:lnTo>
                      <a:pt x="970" y="1490"/>
                    </a:lnTo>
                    <a:lnTo>
                      <a:pt x="223" y="858"/>
                    </a:lnTo>
                    <a:lnTo>
                      <a:pt x="1" y="1119"/>
                    </a:lnTo>
                    <a:lnTo>
                      <a:pt x="976" y="1943"/>
                    </a:lnTo>
                    <a:lnTo>
                      <a:pt x="2901" y="261"/>
                    </a:lnTo>
                    <a:lnTo>
                      <a:pt x="2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5974575" y="3656175"/>
                <a:ext cx="110200" cy="108350"/>
              </a:xfrm>
              <a:custGeom>
                <a:rect b="b" l="l" r="r" t="t"/>
                <a:pathLst>
                  <a:path extrusionOk="0" h="4334" w="4408">
                    <a:moveTo>
                      <a:pt x="2514" y="569"/>
                    </a:moveTo>
                    <a:cubicBezTo>
                      <a:pt x="3243" y="569"/>
                      <a:pt x="3839" y="1163"/>
                      <a:pt x="3839" y="1895"/>
                    </a:cubicBezTo>
                    <a:lnTo>
                      <a:pt x="3839" y="2437"/>
                    </a:lnTo>
                    <a:cubicBezTo>
                      <a:pt x="3839" y="3169"/>
                      <a:pt x="3245" y="3765"/>
                      <a:pt x="2514" y="3765"/>
                    </a:cubicBezTo>
                    <a:lnTo>
                      <a:pt x="1899" y="3765"/>
                    </a:lnTo>
                    <a:cubicBezTo>
                      <a:pt x="1166" y="3765"/>
                      <a:pt x="570" y="3170"/>
                      <a:pt x="570" y="2437"/>
                    </a:cubicBezTo>
                    <a:lnTo>
                      <a:pt x="570" y="1895"/>
                    </a:lnTo>
                    <a:cubicBezTo>
                      <a:pt x="570" y="1165"/>
                      <a:pt x="1166" y="569"/>
                      <a:pt x="1899" y="569"/>
                    </a:cubicBezTo>
                    <a:close/>
                    <a:moveTo>
                      <a:pt x="1896" y="0"/>
                    </a:moveTo>
                    <a:cubicBezTo>
                      <a:pt x="851" y="0"/>
                      <a:pt x="0" y="849"/>
                      <a:pt x="0" y="1895"/>
                    </a:cubicBezTo>
                    <a:lnTo>
                      <a:pt x="0" y="2437"/>
                    </a:lnTo>
                    <a:cubicBezTo>
                      <a:pt x="0" y="3484"/>
                      <a:pt x="851" y="4334"/>
                      <a:pt x="1896" y="4334"/>
                    </a:cubicBezTo>
                    <a:lnTo>
                      <a:pt x="2511" y="4334"/>
                    </a:lnTo>
                    <a:cubicBezTo>
                      <a:pt x="3558" y="4334"/>
                      <a:pt x="4408" y="3484"/>
                      <a:pt x="4408" y="2437"/>
                    </a:cubicBezTo>
                    <a:lnTo>
                      <a:pt x="4408" y="1895"/>
                    </a:lnTo>
                    <a:cubicBezTo>
                      <a:pt x="4408" y="851"/>
                      <a:pt x="3558" y="0"/>
                      <a:pt x="2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5949750" y="3718325"/>
                <a:ext cx="159900" cy="159875"/>
              </a:xfrm>
              <a:custGeom>
                <a:rect b="b" l="l" r="r" t="t"/>
                <a:pathLst>
                  <a:path extrusionOk="0" h="6395" w="6396">
                    <a:moveTo>
                      <a:pt x="1861" y="0"/>
                    </a:moveTo>
                    <a:cubicBezTo>
                      <a:pt x="837" y="0"/>
                      <a:pt x="0" y="838"/>
                      <a:pt x="0" y="1859"/>
                    </a:cubicBezTo>
                    <a:lnTo>
                      <a:pt x="0" y="4535"/>
                    </a:lnTo>
                    <a:cubicBezTo>
                      <a:pt x="0" y="5559"/>
                      <a:pt x="838" y="6395"/>
                      <a:pt x="1861" y="6395"/>
                    </a:cubicBezTo>
                    <a:lnTo>
                      <a:pt x="4536" y="6395"/>
                    </a:lnTo>
                    <a:cubicBezTo>
                      <a:pt x="5559" y="6395"/>
                      <a:pt x="6396" y="5559"/>
                      <a:pt x="6396" y="4535"/>
                    </a:cubicBezTo>
                    <a:lnTo>
                      <a:pt x="6396" y="1859"/>
                    </a:lnTo>
                    <a:cubicBezTo>
                      <a:pt x="6396" y="835"/>
                      <a:pt x="5559" y="0"/>
                      <a:pt x="4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5959800" y="3728400"/>
                <a:ext cx="149850" cy="149825"/>
              </a:xfrm>
              <a:custGeom>
                <a:rect b="b" l="l" r="r" t="t"/>
                <a:pathLst>
                  <a:path extrusionOk="0" h="5993" w="5994">
                    <a:moveTo>
                      <a:pt x="5284" y="1"/>
                    </a:moveTo>
                    <a:lnTo>
                      <a:pt x="5284" y="1"/>
                    </a:lnTo>
                    <a:cubicBezTo>
                      <a:pt x="5535" y="317"/>
                      <a:pt x="5687" y="717"/>
                      <a:pt x="5687" y="1150"/>
                    </a:cubicBezTo>
                    <a:lnTo>
                      <a:pt x="5687" y="3826"/>
                    </a:lnTo>
                    <a:cubicBezTo>
                      <a:pt x="5687" y="4850"/>
                      <a:pt x="4850" y="5685"/>
                      <a:pt x="3826" y="5685"/>
                    </a:cubicBezTo>
                    <a:lnTo>
                      <a:pt x="1151" y="5685"/>
                    </a:lnTo>
                    <a:cubicBezTo>
                      <a:pt x="717" y="5685"/>
                      <a:pt x="318" y="5535"/>
                      <a:pt x="1" y="5284"/>
                    </a:cubicBezTo>
                    <a:lnTo>
                      <a:pt x="1" y="5284"/>
                    </a:lnTo>
                    <a:cubicBezTo>
                      <a:pt x="341" y="5715"/>
                      <a:pt x="867" y="5993"/>
                      <a:pt x="1456" y="5993"/>
                    </a:cubicBezTo>
                    <a:lnTo>
                      <a:pt x="4132" y="5993"/>
                    </a:lnTo>
                    <a:cubicBezTo>
                      <a:pt x="5156" y="5993"/>
                      <a:pt x="5991" y="5157"/>
                      <a:pt x="5991" y="4134"/>
                    </a:cubicBezTo>
                    <a:lnTo>
                      <a:pt x="5991" y="1457"/>
                    </a:lnTo>
                    <a:cubicBezTo>
                      <a:pt x="5994" y="867"/>
                      <a:pt x="5715" y="341"/>
                      <a:pt x="5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6005700" y="3755950"/>
                <a:ext cx="47975" cy="94550"/>
              </a:xfrm>
              <a:custGeom>
                <a:rect b="b" l="l" r="r" t="t"/>
                <a:pathLst>
                  <a:path extrusionOk="0" h="3782" w="1919">
                    <a:moveTo>
                      <a:pt x="959" y="0"/>
                    </a:moveTo>
                    <a:cubicBezTo>
                      <a:pt x="430" y="0"/>
                      <a:pt x="1" y="430"/>
                      <a:pt x="1" y="960"/>
                    </a:cubicBezTo>
                    <a:cubicBezTo>
                      <a:pt x="1" y="1339"/>
                      <a:pt x="222" y="1665"/>
                      <a:pt x="542" y="1820"/>
                    </a:cubicBezTo>
                    <a:lnTo>
                      <a:pt x="66" y="3619"/>
                    </a:lnTo>
                    <a:cubicBezTo>
                      <a:pt x="48" y="3708"/>
                      <a:pt x="107" y="3781"/>
                      <a:pt x="199" y="3781"/>
                    </a:cubicBezTo>
                    <a:lnTo>
                      <a:pt x="1719" y="3781"/>
                    </a:lnTo>
                    <a:cubicBezTo>
                      <a:pt x="1810" y="3781"/>
                      <a:pt x="1871" y="3708"/>
                      <a:pt x="1851" y="3619"/>
                    </a:cubicBezTo>
                    <a:lnTo>
                      <a:pt x="1374" y="1820"/>
                    </a:lnTo>
                    <a:cubicBezTo>
                      <a:pt x="1696" y="1666"/>
                      <a:pt x="1918" y="1341"/>
                      <a:pt x="1918" y="960"/>
                    </a:cubicBezTo>
                    <a:cubicBezTo>
                      <a:pt x="1918" y="430"/>
                      <a:pt x="1489" y="0"/>
                      <a:pt x="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38"/>
            <p:cNvSpPr/>
            <p:nvPr/>
          </p:nvSpPr>
          <p:spPr>
            <a:xfrm flipH="1">
              <a:off x="1573565" y="4878637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38"/>
          <p:cNvGrpSpPr/>
          <p:nvPr/>
        </p:nvGrpSpPr>
        <p:grpSpPr>
          <a:xfrm>
            <a:off x="7133528" y="76211"/>
            <a:ext cx="1934292" cy="1739804"/>
            <a:chOff x="7133528" y="76211"/>
            <a:chExt cx="1934292" cy="1739804"/>
          </a:xfrm>
        </p:grpSpPr>
        <p:sp>
          <p:nvSpPr>
            <p:cNvPr id="503" name="Google Shape;503;p38"/>
            <p:cNvSpPr/>
            <p:nvPr/>
          </p:nvSpPr>
          <p:spPr>
            <a:xfrm flipH="1">
              <a:off x="8374848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38"/>
            <p:cNvGrpSpPr/>
            <p:nvPr/>
          </p:nvGrpSpPr>
          <p:grpSpPr>
            <a:xfrm>
              <a:off x="7370564" y="228600"/>
              <a:ext cx="1322552" cy="1020264"/>
              <a:chOff x="7370564" y="228600"/>
              <a:chExt cx="1322552" cy="1020264"/>
            </a:xfrm>
          </p:grpSpPr>
          <p:sp>
            <p:nvSpPr>
              <p:cNvPr id="505" name="Google Shape;505;p38"/>
              <p:cNvSpPr/>
              <p:nvPr/>
            </p:nvSpPr>
            <p:spPr>
              <a:xfrm>
                <a:off x="7667868" y="370056"/>
                <a:ext cx="1025248" cy="781312"/>
              </a:xfrm>
              <a:custGeom>
                <a:rect b="b" l="l" r="r" t="t"/>
                <a:pathLst>
                  <a:path extrusionOk="0" h="13952" w="18308">
                    <a:moveTo>
                      <a:pt x="1051" y="1"/>
                    </a:moveTo>
                    <a:cubicBezTo>
                      <a:pt x="443" y="1"/>
                      <a:pt x="1" y="495"/>
                      <a:pt x="70" y="1099"/>
                    </a:cubicBezTo>
                    <a:lnTo>
                      <a:pt x="1401" y="12852"/>
                    </a:lnTo>
                    <a:cubicBezTo>
                      <a:pt x="1470" y="13457"/>
                      <a:pt x="2024" y="13952"/>
                      <a:pt x="2632" y="13952"/>
                    </a:cubicBezTo>
                    <a:lnTo>
                      <a:pt x="15688" y="13952"/>
                    </a:lnTo>
                    <a:cubicBezTo>
                      <a:pt x="16296" y="13952"/>
                      <a:pt x="16860" y="13458"/>
                      <a:pt x="16942" y="12855"/>
                    </a:cubicBezTo>
                    <a:lnTo>
                      <a:pt x="18228" y="3289"/>
                    </a:lnTo>
                    <a:cubicBezTo>
                      <a:pt x="18308" y="2686"/>
                      <a:pt x="17877" y="2193"/>
                      <a:pt x="17268" y="2193"/>
                    </a:cubicBezTo>
                    <a:lnTo>
                      <a:pt x="10627" y="2193"/>
                    </a:lnTo>
                    <a:lnTo>
                      <a:pt x="10627" y="2194"/>
                    </a:lnTo>
                    <a:cubicBezTo>
                      <a:pt x="10019" y="2194"/>
                      <a:pt x="9520" y="1701"/>
                      <a:pt x="9520" y="1097"/>
                    </a:cubicBezTo>
                    <a:cubicBezTo>
                      <a:pt x="9520" y="494"/>
                      <a:pt x="9023" y="1"/>
                      <a:pt x="84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7769004" y="427904"/>
                <a:ext cx="822472" cy="782096"/>
              </a:xfrm>
              <a:custGeom>
                <a:rect b="b" l="l" r="r" t="t"/>
                <a:pathLst>
                  <a:path extrusionOk="0" h="13966" w="14687">
                    <a:moveTo>
                      <a:pt x="0" y="0"/>
                    </a:moveTo>
                    <a:lnTo>
                      <a:pt x="0" y="13965"/>
                    </a:lnTo>
                    <a:lnTo>
                      <a:pt x="14686" y="13965"/>
                    </a:lnTo>
                    <a:lnTo>
                      <a:pt x="146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7667868" y="467440"/>
                <a:ext cx="1025248" cy="781368"/>
              </a:xfrm>
              <a:custGeom>
                <a:rect b="b" l="l" r="r" t="t"/>
                <a:pathLst>
                  <a:path extrusionOk="0" h="13953" w="18308">
                    <a:moveTo>
                      <a:pt x="1051" y="0"/>
                    </a:moveTo>
                    <a:cubicBezTo>
                      <a:pt x="443" y="0"/>
                      <a:pt x="1" y="495"/>
                      <a:pt x="70" y="1099"/>
                    </a:cubicBezTo>
                    <a:lnTo>
                      <a:pt x="1401" y="12852"/>
                    </a:lnTo>
                    <a:cubicBezTo>
                      <a:pt x="1470" y="13458"/>
                      <a:pt x="2024" y="13953"/>
                      <a:pt x="2632" y="13953"/>
                    </a:cubicBezTo>
                    <a:lnTo>
                      <a:pt x="15688" y="13953"/>
                    </a:lnTo>
                    <a:cubicBezTo>
                      <a:pt x="16296" y="13953"/>
                      <a:pt x="16860" y="13459"/>
                      <a:pt x="16942" y="12856"/>
                    </a:cubicBezTo>
                    <a:lnTo>
                      <a:pt x="18228" y="3289"/>
                    </a:lnTo>
                    <a:cubicBezTo>
                      <a:pt x="18308" y="2686"/>
                      <a:pt x="17877" y="2192"/>
                      <a:pt x="17268" y="2192"/>
                    </a:cubicBezTo>
                    <a:lnTo>
                      <a:pt x="10627" y="2192"/>
                    </a:lnTo>
                    <a:lnTo>
                      <a:pt x="10627" y="2195"/>
                    </a:lnTo>
                    <a:cubicBezTo>
                      <a:pt x="10019" y="2195"/>
                      <a:pt x="9520" y="1700"/>
                      <a:pt x="9520" y="1097"/>
                    </a:cubicBezTo>
                    <a:cubicBezTo>
                      <a:pt x="9520" y="493"/>
                      <a:pt x="9023" y="0"/>
                      <a:pt x="8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8513860" y="590304"/>
                <a:ext cx="179200" cy="658560"/>
              </a:xfrm>
              <a:custGeom>
                <a:rect b="b" l="l" r="r" t="t"/>
                <a:pathLst>
                  <a:path extrusionOk="0" h="11760" w="3200">
                    <a:moveTo>
                      <a:pt x="1580" y="1"/>
                    </a:moveTo>
                    <a:cubicBezTo>
                      <a:pt x="2189" y="1"/>
                      <a:pt x="2622" y="494"/>
                      <a:pt x="2540" y="1098"/>
                    </a:cubicBezTo>
                    <a:lnTo>
                      <a:pt x="1253" y="10663"/>
                    </a:lnTo>
                    <a:cubicBezTo>
                      <a:pt x="1173" y="11265"/>
                      <a:pt x="609" y="11760"/>
                      <a:pt x="0" y="11760"/>
                    </a:cubicBezTo>
                    <a:lnTo>
                      <a:pt x="580" y="11760"/>
                    </a:lnTo>
                    <a:cubicBezTo>
                      <a:pt x="1188" y="11760"/>
                      <a:pt x="1752" y="11267"/>
                      <a:pt x="1834" y="10663"/>
                    </a:cubicBezTo>
                    <a:lnTo>
                      <a:pt x="3120" y="1098"/>
                    </a:lnTo>
                    <a:cubicBezTo>
                      <a:pt x="3200" y="494"/>
                      <a:pt x="2769" y="1"/>
                      <a:pt x="2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8106684" y="467496"/>
                <a:ext cx="156464" cy="122976"/>
              </a:xfrm>
              <a:custGeom>
                <a:rect b="b" l="l" r="r" t="t"/>
                <a:pathLst>
                  <a:path extrusionOk="0" h="2196" w="2794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lnTo>
                      <a:pt x="5" y="0"/>
                    </a:lnTo>
                    <a:cubicBezTo>
                      <a:pt x="5" y="0"/>
                      <a:pt x="4" y="0"/>
                      <a:pt x="3" y="0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ubicBezTo>
                      <a:pt x="609" y="2"/>
                      <a:pt x="1106" y="495"/>
                      <a:pt x="1106" y="1098"/>
                    </a:cubicBezTo>
                    <a:cubicBezTo>
                      <a:pt x="1106" y="1702"/>
                      <a:pt x="1605" y="2195"/>
                      <a:pt x="2213" y="2195"/>
                    </a:cubicBezTo>
                    <a:lnTo>
                      <a:pt x="2794" y="2195"/>
                    </a:lnTo>
                    <a:cubicBezTo>
                      <a:pt x="2185" y="2195"/>
                      <a:pt x="1687" y="1702"/>
                      <a:pt x="1687" y="1098"/>
                    </a:cubicBezTo>
                    <a:cubicBezTo>
                      <a:pt x="1687" y="494"/>
                      <a:pt x="1188" y="0"/>
                      <a:pt x="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70564" y="228600"/>
                <a:ext cx="667296" cy="579544"/>
              </a:xfrm>
              <a:custGeom>
                <a:rect b="b" l="l" r="r" t="t"/>
                <a:pathLst>
                  <a:path extrusionOk="0" h="10349" w="11916">
                    <a:moveTo>
                      <a:pt x="5958" y="0"/>
                    </a:moveTo>
                    <a:cubicBezTo>
                      <a:pt x="5535" y="337"/>
                      <a:pt x="3949" y="1480"/>
                      <a:pt x="1957" y="1514"/>
                    </a:cubicBezTo>
                    <a:cubicBezTo>
                      <a:pt x="1957" y="1514"/>
                      <a:pt x="0" y="8160"/>
                      <a:pt x="5958" y="10348"/>
                    </a:cubicBezTo>
                    <a:cubicBezTo>
                      <a:pt x="11916" y="8160"/>
                      <a:pt x="9958" y="1514"/>
                      <a:pt x="9958" y="1514"/>
                    </a:cubicBezTo>
                    <a:cubicBezTo>
                      <a:pt x="7966" y="1482"/>
                      <a:pt x="6381" y="337"/>
                      <a:pt x="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581740" y="405056"/>
                <a:ext cx="258888" cy="203112"/>
              </a:xfrm>
              <a:custGeom>
                <a:rect b="b" l="l" r="r" t="t"/>
                <a:pathLst>
                  <a:path extrusionOk="0" h="3627" w="4623">
                    <a:moveTo>
                      <a:pt x="4111" y="1"/>
                    </a:moveTo>
                    <a:lnTo>
                      <a:pt x="1740" y="2717"/>
                    </a:lnTo>
                    <a:lnTo>
                      <a:pt x="395" y="1759"/>
                    </a:lnTo>
                    <a:lnTo>
                      <a:pt x="0" y="2310"/>
                    </a:lnTo>
                    <a:lnTo>
                      <a:pt x="1845" y="3627"/>
                    </a:lnTo>
                    <a:lnTo>
                      <a:pt x="4623" y="448"/>
                    </a:lnTo>
                    <a:lnTo>
                      <a:pt x="41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8"/>
              <p:cNvSpPr/>
              <p:nvPr/>
            </p:nvSpPr>
            <p:spPr>
              <a:xfrm>
                <a:off x="7615844" y="308512"/>
                <a:ext cx="422016" cy="499632"/>
              </a:xfrm>
              <a:custGeom>
                <a:rect b="b" l="l" r="r" t="t"/>
                <a:pathLst>
                  <a:path extrusionOk="0" h="8922" w="7536">
                    <a:moveTo>
                      <a:pt x="4694" y="0"/>
                    </a:moveTo>
                    <a:cubicBezTo>
                      <a:pt x="4798" y="2523"/>
                      <a:pt x="4170" y="6286"/>
                      <a:pt x="1" y="8130"/>
                    </a:cubicBezTo>
                    <a:cubicBezTo>
                      <a:pt x="453" y="8431"/>
                      <a:pt x="973" y="8700"/>
                      <a:pt x="1577" y="8921"/>
                    </a:cubicBezTo>
                    <a:cubicBezTo>
                      <a:pt x="7536" y="6733"/>
                      <a:pt x="5578" y="87"/>
                      <a:pt x="5578" y="87"/>
                    </a:cubicBezTo>
                    <a:cubicBezTo>
                      <a:pt x="5274" y="82"/>
                      <a:pt x="4977" y="50"/>
                      <a:pt x="4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8"/>
              <p:cNvSpPr/>
              <p:nvPr/>
            </p:nvSpPr>
            <p:spPr>
              <a:xfrm>
                <a:off x="7456852" y="1020832"/>
                <a:ext cx="632912" cy="135800"/>
              </a:xfrm>
              <a:custGeom>
                <a:rect b="b" l="l" r="r" t="t"/>
                <a:pathLst>
                  <a:path extrusionOk="0" h="2425" w="11302">
                    <a:moveTo>
                      <a:pt x="1632" y="0"/>
                    </a:moveTo>
                    <a:cubicBezTo>
                      <a:pt x="736" y="0"/>
                      <a:pt x="0" y="545"/>
                      <a:pt x="0" y="1212"/>
                    </a:cubicBezTo>
                    <a:cubicBezTo>
                      <a:pt x="0" y="1878"/>
                      <a:pt x="734" y="2424"/>
                      <a:pt x="1632" y="2424"/>
                    </a:cubicBezTo>
                    <a:lnTo>
                      <a:pt x="9671" y="2424"/>
                    </a:lnTo>
                    <a:cubicBezTo>
                      <a:pt x="10569" y="2424"/>
                      <a:pt x="11302" y="1878"/>
                      <a:pt x="11302" y="1212"/>
                    </a:cubicBezTo>
                    <a:cubicBezTo>
                      <a:pt x="11302" y="545"/>
                      <a:pt x="10569" y="0"/>
                      <a:pt x="9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7520357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3" y="1"/>
                    </a:moveTo>
                    <a:lnTo>
                      <a:pt x="516" y="457"/>
                    </a:lnTo>
                    <a:lnTo>
                      <a:pt x="106" y="217"/>
                    </a:lnTo>
                    <a:lnTo>
                      <a:pt x="0" y="406"/>
                    </a:lnTo>
                    <a:lnTo>
                      <a:pt x="405" y="630"/>
                    </a:lnTo>
                    <a:lnTo>
                      <a:pt x="0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2" y="803"/>
                    </a:lnTo>
                    <a:lnTo>
                      <a:pt x="1122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2" y="217"/>
                    </a:lnTo>
                    <a:lnTo>
                      <a:pt x="712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7633421" y="1057176"/>
                <a:ext cx="68768" cy="70784"/>
              </a:xfrm>
              <a:custGeom>
                <a:rect b="b" l="l" r="r" t="t"/>
                <a:pathLst>
                  <a:path extrusionOk="0" h="1264" w="1228">
                    <a:moveTo>
                      <a:pt x="513" y="1"/>
                    </a:moveTo>
                    <a:lnTo>
                      <a:pt x="517" y="457"/>
                    </a:lnTo>
                    <a:lnTo>
                      <a:pt x="107" y="217"/>
                    </a:lnTo>
                    <a:lnTo>
                      <a:pt x="0" y="406"/>
                    </a:lnTo>
                    <a:lnTo>
                      <a:pt x="406" y="630"/>
                    </a:lnTo>
                    <a:lnTo>
                      <a:pt x="0" y="857"/>
                    </a:lnTo>
                    <a:lnTo>
                      <a:pt x="107" y="1044"/>
                    </a:lnTo>
                    <a:lnTo>
                      <a:pt x="517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714" y="803"/>
                    </a:lnTo>
                    <a:lnTo>
                      <a:pt x="1121" y="1044"/>
                    </a:lnTo>
                    <a:lnTo>
                      <a:pt x="1228" y="857"/>
                    </a:lnTo>
                    <a:lnTo>
                      <a:pt x="824" y="630"/>
                    </a:lnTo>
                    <a:lnTo>
                      <a:pt x="1228" y="406"/>
                    </a:lnTo>
                    <a:lnTo>
                      <a:pt x="1121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7746597" y="1057176"/>
                <a:ext cx="68656" cy="70784"/>
              </a:xfrm>
              <a:custGeom>
                <a:rect b="b" l="l" r="r" t="t"/>
                <a:pathLst>
                  <a:path extrusionOk="0" h="1264" w="1226">
                    <a:moveTo>
                      <a:pt x="513" y="1"/>
                    </a:moveTo>
                    <a:lnTo>
                      <a:pt x="516" y="457"/>
                    </a:lnTo>
                    <a:lnTo>
                      <a:pt x="106" y="217"/>
                    </a:lnTo>
                    <a:lnTo>
                      <a:pt x="1" y="406"/>
                    </a:lnTo>
                    <a:lnTo>
                      <a:pt x="407" y="630"/>
                    </a:lnTo>
                    <a:lnTo>
                      <a:pt x="1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3" y="1264"/>
                    </a:lnTo>
                    <a:lnTo>
                      <a:pt x="715" y="1264"/>
                    </a:lnTo>
                    <a:lnTo>
                      <a:pt x="712" y="803"/>
                    </a:lnTo>
                    <a:lnTo>
                      <a:pt x="712" y="803"/>
                    </a:lnTo>
                    <a:lnTo>
                      <a:pt x="1121" y="1044"/>
                    </a:lnTo>
                    <a:lnTo>
                      <a:pt x="1226" y="857"/>
                    </a:lnTo>
                    <a:lnTo>
                      <a:pt x="822" y="630"/>
                    </a:lnTo>
                    <a:lnTo>
                      <a:pt x="1226" y="406"/>
                    </a:lnTo>
                    <a:lnTo>
                      <a:pt x="1121" y="217"/>
                    </a:lnTo>
                    <a:lnTo>
                      <a:pt x="712" y="457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7859436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2" y="1"/>
                    </a:moveTo>
                    <a:lnTo>
                      <a:pt x="516" y="457"/>
                    </a:lnTo>
                    <a:lnTo>
                      <a:pt x="516" y="457"/>
                    </a:lnTo>
                    <a:lnTo>
                      <a:pt x="106" y="217"/>
                    </a:lnTo>
                    <a:lnTo>
                      <a:pt x="0" y="406"/>
                    </a:lnTo>
                    <a:lnTo>
                      <a:pt x="407" y="630"/>
                    </a:lnTo>
                    <a:lnTo>
                      <a:pt x="0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2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1124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4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7972501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3" y="1"/>
                    </a:moveTo>
                    <a:lnTo>
                      <a:pt x="517" y="457"/>
                    </a:lnTo>
                    <a:lnTo>
                      <a:pt x="517" y="457"/>
                    </a:lnTo>
                    <a:lnTo>
                      <a:pt x="107" y="217"/>
                    </a:lnTo>
                    <a:lnTo>
                      <a:pt x="0" y="406"/>
                    </a:lnTo>
                    <a:lnTo>
                      <a:pt x="406" y="630"/>
                    </a:lnTo>
                    <a:lnTo>
                      <a:pt x="0" y="857"/>
                    </a:lnTo>
                    <a:lnTo>
                      <a:pt x="107" y="1044"/>
                    </a:lnTo>
                    <a:lnTo>
                      <a:pt x="517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1124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4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38"/>
            <p:cNvSpPr/>
            <p:nvPr/>
          </p:nvSpPr>
          <p:spPr>
            <a:xfrm flipH="1">
              <a:off x="7133528" y="228600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 flipH="1">
              <a:off x="8497777" y="1436248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 flipH="1">
              <a:off x="8879600" y="1248875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38"/>
          <p:cNvGrpSpPr/>
          <p:nvPr/>
        </p:nvGrpSpPr>
        <p:grpSpPr>
          <a:xfrm>
            <a:off x="6089395" y="1972048"/>
            <a:ext cx="493211" cy="489906"/>
            <a:chOff x="-63250675" y="3744075"/>
            <a:chExt cx="320350" cy="318100"/>
          </a:xfrm>
        </p:grpSpPr>
        <p:sp>
          <p:nvSpPr>
            <p:cNvPr id="523" name="Google Shape;523;p38"/>
            <p:cNvSpPr/>
            <p:nvPr/>
          </p:nvSpPr>
          <p:spPr>
            <a:xfrm>
              <a:off x="-63126250" y="3744075"/>
              <a:ext cx="195925" cy="192875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-63190025" y="381405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-63250675" y="3751050"/>
              <a:ext cx="311125" cy="311125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2561405" y="1954657"/>
            <a:ext cx="493189" cy="524687"/>
            <a:chOff x="5364750" y="3235150"/>
            <a:chExt cx="277275" cy="294950"/>
          </a:xfrm>
        </p:grpSpPr>
        <p:sp>
          <p:nvSpPr>
            <p:cNvPr id="527" name="Google Shape;527;p38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38"/>
          <p:cNvSpPr txBox="1"/>
          <p:nvPr>
            <p:ph idx="1" type="subTitle"/>
          </p:nvPr>
        </p:nvSpPr>
        <p:spPr>
          <a:xfrm>
            <a:off x="0" y="573700"/>
            <a:ext cx="22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True Code Masters</a:t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business, Our priority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36" name="Google Shape;5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0" y="76200"/>
            <a:ext cx="1210025" cy="5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/>
          <p:nvPr/>
        </p:nvSpPr>
        <p:spPr>
          <a:xfrm flipH="1">
            <a:off x="6579041" y="1602001"/>
            <a:ext cx="692971" cy="693467"/>
          </a:xfrm>
          <a:custGeom>
            <a:rect b="b" l="l" r="r" t="t"/>
            <a:pathLst>
              <a:path extrusionOk="0" h="9793" w="9786">
                <a:moveTo>
                  <a:pt x="4894" y="1765"/>
                </a:moveTo>
                <a:cubicBezTo>
                  <a:pt x="6621" y="1765"/>
                  <a:pt x="8022" y="3165"/>
                  <a:pt x="8022" y="4895"/>
                </a:cubicBezTo>
                <a:cubicBezTo>
                  <a:pt x="8022" y="6624"/>
                  <a:pt x="6621" y="8022"/>
                  <a:pt x="4894" y="8022"/>
                </a:cubicBezTo>
                <a:cubicBezTo>
                  <a:pt x="3166" y="8022"/>
                  <a:pt x="1765" y="6622"/>
                  <a:pt x="1765" y="4895"/>
                </a:cubicBezTo>
                <a:cubicBezTo>
                  <a:pt x="1765" y="3166"/>
                  <a:pt x="3166" y="1765"/>
                  <a:pt x="4894" y="1765"/>
                </a:cubicBezTo>
                <a:close/>
                <a:moveTo>
                  <a:pt x="4892" y="1"/>
                </a:moveTo>
                <a:cubicBezTo>
                  <a:pt x="4529" y="1"/>
                  <a:pt x="4234" y="297"/>
                  <a:pt x="4234" y="660"/>
                </a:cubicBezTo>
                <a:cubicBezTo>
                  <a:pt x="4234" y="691"/>
                  <a:pt x="4247" y="714"/>
                  <a:pt x="4250" y="746"/>
                </a:cubicBezTo>
                <a:cubicBezTo>
                  <a:pt x="3571" y="850"/>
                  <a:pt x="2943" y="1117"/>
                  <a:pt x="2413" y="1506"/>
                </a:cubicBezTo>
                <a:cubicBezTo>
                  <a:pt x="2395" y="1483"/>
                  <a:pt x="2387" y="1454"/>
                  <a:pt x="2365" y="1434"/>
                </a:cubicBezTo>
                <a:cubicBezTo>
                  <a:pt x="2236" y="1305"/>
                  <a:pt x="2067" y="1241"/>
                  <a:pt x="1898" y="1241"/>
                </a:cubicBezTo>
                <a:cubicBezTo>
                  <a:pt x="1729" y="1241"/>
                  <a:pt x="1560" y="1305"/>
                  <a:pt x="1432" y="1434"/>
                </a:cubicBezTo>
                <a:cubicBezTo>
                  <a:pt x="1175" y="1691"/>
                  <a:pt x="1175" y="2110"/>
                  <a:pt x="1432" y="2366"/>
                </a:cubicBezTo>
                <a:cubicBezTo>
                  <a:pt x="1453" y="2390"/>
                  <a:pt x="1480" y="2398"/>
                  <a:pt x="1503" y="2416"/>
                </a:cubicBezTo>
                <a:cubicBezTo>
                  <a:pt x="1113" y="2947"/>
                  <a:pt x="847" y="3570"/>
                  <a:pt x="743" y="4253"/>
                </a:cubicBezTo>
                <a:cubicBezTo>
                  <a:pt x="714" y="4249"/>
                  <a:pt x="688" y="4235"/>
                  <a:pt x="660" y="4235"/>
                </a:cubicBezTo>
                <a:cubicBezTo>
                  <a:pt x="297" y="4235"/>
                  <a:pt x="1" y="4532"/>
                  <a:pt x="1" y="4896"/>
                </a:cubicBezTo>
                <a:cubicBezTo>
                  <a:pt x="1" y="5260"/>
                  <a:pt x="298" y="5555"/>
                  <a:pt x="660" y="5555"/>
                </a:cubicBezTo>
                <a:cubicBezTo>
                  <a:pt x="690" y="5555"/>
                  <a:pt x="716" y="5543"/>
                  <a:pt x="743" y="5539"/>
                </a:cubicBezTo>
                <a:cubicBezTo>
                  <a:pt x="847" y="6218"/>
                  <a:pt x="1114" y="6843"/>
                  <a:pt x="1503" y="7376"/>
                </a:cubicBezTo>
                <a:cubicBezTo>
                  <a:pt x="1482" y="7392"/>
                  <a:pt x="1454" y="7402"/>
                  <a:pt x="1432" y="7424"/>
                </a:cubicBezTo>
                <a:cubicBezTo>
                  <a:pt x="1175" y="7680"/>
                  <a:pt x="1175" y="8101"/>
                  <a:pt x="1432" y="8357"/>
                </a:cubicBezTo>
                <a:cubicBezTo>
                  <a:pt x="1560" y="8485"/>
                  <a:pt x="1729" y="8550"/>
                  <a:pt x="1898" y="8550"/>
                </a:cubicBezTo>
                <a:cubicBezTo>
                  <a:pt x="2067" y="8550"/>
                  <a:pt x="2236" y="8485"/>
                  <a:pt x="2365" y="8357"/>
                </a:cubicBezTo>
                <a:cubicBezTo>
                  <a:pt x="2386" y="8336"/>
                  <a:pt x="2395" y="8307"/>
                  <a:pt x="2413" y="8285"/>
                </a:cubicBezTo>
                <a:cubicBezTo>
                  <a:pt x="2943" y="8676"/>
                  <a:pt x="3571" y="8940"/>
                  <a:pt x="4250" y="9046"/>
                </a:cubicBezTo>
                <a:cubicBezTo>
                  <a:pt x="4247" y="9075"/>
                  <a:pt x="4234" y="9101"/>
                  <a:pt x="4234" y="9131"/>
                </a:cubicBezTo>
                <a:cubicBezTo>
                  <a:pt x="4234" y="9494"/>
                  <a:pt x="4529" y="9792"/>
                  <a:pt x="4892" y="9792"/>
                </a:cubicBezTo>
                <a:cubicBezTo>
                  <a:pt x="5255" y="9792"/>
                  <a:pt x="5551" y="9494"/>
                  <a:pt x="5551" y="9131"/>
                </a:cubicBezTo>
                <a:cubicBezTo>
                  <a:pt x="5551" y="9101"/>
                  <a:pt x="5538" y="9075"/>
                  <a:pt x="5535" y="9046"/>
                </a:cubicBezTo>
                <a:cubicBezTo>
                  <a:pt x="6214" y="8940"/>
                  <a:pt x="6839" y="8676"/>
                  <a:pt x="7372" y="8285"/>
                </a:cubicBezTo>
                <a:cubicBezTo>
                  <a:pt x="7391" y="8309"/>
                  <a:pt x="7399" y="8336"/>
                  <a:pt x="7420" y="8357"/>
                </a:cubicBezTo>
                <a:cubicBezTo>
                  <a:pt x="7548" y="8485"/>
                  <a:pt x="7717" y="8550"/>
                  <a:pt x="7886" y="8550"/>
                </a:cubicBezTo>
                <a:cubicBezTo>
                  <a:pt x="8055" y="8550"/>
                  <a:pt x="8225" y="8485"/>
                  <a:pt x="8353" y="8357"/>
                </a:cubicBezTo>
                <a:cubicBezTo>
                  <a:pt x="8610" y="8101"/>
                  <a:pt x="8610" y="7680"/>
                  <a:pt x="8353" y="7424"/>
                </a:cubicBezTo>
                <a:cubicBezTo>
                  <a:pt x="8331" y="7403"/>
                  <a:pt x="8303" y="7392"/>
                  <a:pt x="8281" y="7376"/>
                </a:cubicBezTo>
                <a:cubicBezTo>
                  <a:pt x="8670" y="6843"/>
                  <a:pt x="8936" y="6220"/>
                  <a:pt x="9040" y="5539"/>
                </a:cubicBezTo>
                <a:cubicBezTo>
                  <a:pt x="9070" y="5542"/>
                  <a:pt x="9096" y="5555"/>
                  <a:pt x="9127" y="5555"/>
                </a:cubicBezTo>
                <a:cubicBezTo>
                  <a:pt x="9490" y="5555"/>
                  <a:pt x="9785" y="5260"/>
                  <a:pt x="9785" y="4896"/>
                </a:cubicBezTo>
                <a:cubicBezTo>
                  <a:pt x="9785" y="4532"/>
                  <a:pt x="9490" y="4235"/>
                  <a:pt x="9127" y="4235"/>
                </a:cubicBezTo>
                <a:cubicBezTo>
                  <a:pt x="9096" y="4235"/>
                  <a:pt x="9070" y="4249"/>
                  <a:pt x="9040" y="4253"/>
                </a:cubicBezTo>
                <a:cubicBezTo>
                  <a:pt x="8936" y="3573"/>
                  <a:pt x="8670" y="2947"/>
                  <a:pt x="8281" y="2416"/>
                </a:cubicBezTo>
                <a:cubicBezTo>
                  <a:pt x="8303" y="2398"/>
                  <a:pt x="8331" y="2390"/>
                  <a:pt x="8353" y="2366"/>
                </a:cubicBezTo>
                <a:cubicBezTo>
                  <a:pt x="8610" y="2110"/>
                  <a:pt x="8610" y="1691"/>
                  <a:pt x="8353" y="1434"/>
                </a:cubicBezTo>
                <a:cubicBezTo>
                  <a:pt x="8225" y="1305"/>
                  <a:pt x="8055" y="1241"/>
                  <a:pt x="7886" y="1241"/>
                </a:cubicBezTo>
                <a:cubicBezTo>
                  <a:pt x="7717" y="1241"/>
                  <a:pt x="7548" y="1305"/>
                  <a:pt x="7420" y="1434"/>
                </a:cubicBezTo>
                <a:cubicBezTo>
                  <a:pt x="7399" y="1454"/>
                  <a:pt x="7391" y="1484"/>
                  <a:pt x="7372" y="1506"/>
                </a:cubicBezTo>
                <a:cubicBezTo>
                  <a:pt x="6840" y="1117"/>
                  <a:pt x="6214" y="850"/>
                  <a:pt x="5535" y="746"/>
                </a:cubicBezTo>
                <a:cubicBezTo>
                  <a:pt x="5538" y="716"/>
                  <a:pt x="5551" y="691"/>
                  <a:pt x="5551" y="660"/>
                </a:cubicBezTo>
                <a:cubicBezTo>
                  <a:pt x="5551" y="297"/>
                  <a:pt x="5255" y="1"/>
                  <a:pt x="48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9"/>
          <p:cNvSpPr/>
          <p:nvPr/>
        </p:nvSpPr>
        <p:spPr>
          <a:xfrm flipH="1">
            <a:off x="5169600" y="2198258"/>
            <a:ext cx="1023524" cy="1023736"/>
          </a:xfrm>
          <a:custGeom>
            <a:rect b="b" l="l" r="r" t="t"/>
            <a:pathLst>
              <a:path extrusionOk="0" h="14457" w="14454">
                <a:moveTo>
                  <a:pt x="7227" y="2340"/>
                </a:moveTo>
                <a:cubicBezTo>
                  <a:pt x="9925" y="2340"/>
                  <a:pt x="12114" y="4530"/>
                  <a:pt x="12114" y="7229"/>
                </a:cubicBezTo>
                <a:cubicBezTo>
                  <a:pt x="12115" y="9927"/>
                  <a:pt x="9926" y="12115"/>
                  <a:pt x="7227" y="12115"/>
                </a:cubicBezTo>
                <a:cubicBezTo>
                  <a:pt x="4528" y="12115"/>
                  <a:pt x="2338" y="9929"/>
                  <a:pt x="2338" y="7229"/>
                </a:cubicBezTo>
                <a:cubicBezTo>
                  <a:pt x="2338" y="4529"/>
                  <a:pt x="4527" y="2340"/>
                  <a:pt x="7227" y="2340"/>
                </a:cubicBezTo>
                <a:close/>
                <a:moveTo>
                  <a:pt x="7228" y="0"/>
                </a:moveTo>
                <a:cubicBezTo>
                  <a:pt x="6692" y="0"/>
                  <a:pt x="6254" y="437"/>
                  <a:pt x="6254" y="974"/>
                </a:cubicBezTo>
                <a:cubicBezTo>
                  <a:pt x="6254" y="1018"/>
                  <a:pt x="6273" y="1056"/>
                  <a:pt x="6280" y="1099"/>
                </a:cubicBezTo>
                <a:cubicBezTo>
                  <a:pt x="5275" y="1255"/>
                  <a:pt x="4351" y="1647"/>
                  <a:pt x="3566" y="2223"/>
                </a:cubicBezTo>
                <a:cubicBezTo>
                  <a:pt x="3540" y="2189"/>
                  <a:pt x="3527" y="2148"/>
                  <a:pt x="3495" y="2118"/>
                </a:cubicBezTo>
                <a:cubicBezTo>
                  <a:pt x="3306" y="1929"/>
                  <a:pt x="3057" y="1834"/>
                  <a:pt x="2807" y="1834"/>
                </a:cubicBezTo>
                <a:cubicBezTo>
                  <a:pt x="2557" y="1834"/>
                  <a:pt x="2307" y="1929"/>
                  <a:pt x="2117" y="2118"/>
                </a:cubicBezTo>
                <a:cubicBezTo>
                  <a:pt x="1738" y="2496"/>
                  <a:pt x="1739" y="3118"/>
                  <a:pt x="2117" y="3496"/>
                </a:cubicBezTo>
                <a:cubicBezTo>
                  <a:pt x="2150" y="3528"/>
                  <a:pt x="2190" y="3538"/>
                  <a:pt x="2224" y="3566"/>
                </a:cubicBezTo>
                <a:cubicBezTo>
                  <a:pt x="1649" y="4351"/>
                  <a:pt x="1254" y="5275"/>
                  <a:pt x="1101" y="6278"/>
                </a:cubicBezTo>
                <a:cubicBezTo>
                  <a:pt x="1057" y="6271"/>
                  <a:pt x="1020" y="6255"/>
                  <a:pt x="975" y="6255"/>
                </a:cubicBezTo>
                <a:cubicBezTo>
                  <a:pt x="439" y="6255"/>
                  <a:pt x="1" y="6693"/>
                  <a:pt x="1" y="7229"/>
                </a:cubicBezTo>
                <a:cubicBezTo>
                  <a:pt x="1" y="7764"/>
                  <a:pt x="440" y="8203"/>
                  <a:pt x="975" y="8203"/>
                </a:cubicBezTo>
                <a:cubicBezTo>
                  <a:pt x="1020" y="8203"/>
                  <a:pt x="1057" y="8184"/>
                  <a:pt x="1101" y="8179"/>
                </a:cubicBezTo>
                <a:cubicBezTo>
                  <a:pt x="1254" y="9185"/>
                  <a:pt x="1649" y="10107"/>
                  <a:pt x="2224" y="10892"/>
                </a:cubicBezTo>
                <a:cubicBezTo>
                  <a:pt x="2190" y="10916"/>
                  <a:pt x="2149" y="10931"/>
                  <a:pt x="2117" y="10962"/>
                </a:cubicBezTo>
                <a:cubicBezTo>
                  <a:pt x="1739" y="11340"/>
                  <a:pt x="1738" y="11960"/>
                  <a:pt x="2117" y="12340"/>
                </a:cubicBezTo>
                <a:cubicBezTo>
                  <a:pt x="2306" y="12529"/>
                  <a:pt x="2556" y="12624"/>
                  <a:pt x="2806" y="12624"/>
                </a:cubicBezTo>
                <a:cubicBezTo>
                  <a:pt x="3056" y="12624"/>
                  <a:pt x="3306" y="12529"/>
                  <a:pt x="3495" y="12340"/>
                </a:cubicBezTo>
                <a:cubicBezTo>
                  <a:pt x="3527" y="12310"/>
                  <a:pt x="3540" y="12268"/>
                  <a:pt x="3566" y="12234"/>
                </a:cubicBezTo>
                <a:cubicBezTo>
                  <a:pt x="4351" y="12810"/>
                  <a:pt x="5275" y="13203"/>
                  <a:pt x="6280" y="13357"/>
                </a:cubicBezTo>
                <a:cubicBezTo>
                  <a:pt x="6275" y="13400"/>
                  <a:pt x="6254" y="13438"/>
                  <a:pt x="6254" y="13482"/>
                </a:cubicBezTo>
                <a:cubicBezTo>
                  <a:pt x="6254" y="14016"/>
                  <a:pt x="6692" y="14456"/>
                  <a:pt x="7228" y="14456"/>
                </a:cubicBezTo>
                <a:cubicBezTo>
                  <a:pt x="7765" y="14456"/>
                  <a:pt x="8203" y="14018"/>
                  <a:pt x="8203" y="13482"/>
                </a:cubicBezTo>
                <a:cubicBezTo>
                  <a:pt x="8203" y="13438"/>
                  <a:pt x="8184" y="13400"/>
                  <a:pt x="8177" y="13357"/>
                </a:cubicBezTo>
                <a:cubicBezTo>
                  <a:pt x="9183" y="13203"/>
                  <a:pt x="10105" y="12810"/>
                  <a:pt x="10891" y="12234"/>
                </a:cubicBezTo>
                <a:cubicBezTo>
                  <a:pt x="10917" y="12270"/>
                  <a:pt x="10931" y="12310"/>
                  <a:pt x="10961" y="12340"/>
                </a:cubicBezTo>
                <a:cubicBezTo>
                  <a:pt x="11150" y="12529"/>
                  <a:pt x="11400" y="12624"/>
                  <a:pt x="11650" y="12624"/>
                </a:cubicBezTo>
                <a:cubicBezTo>
                  <a:pt x="11899" y="12624"/>
                  <a:pt x="12148" y="12529"/>
                  <a:pt x="12337" y="12340"/>
                </a:cubicBezTo>
                <a:cubicBezTo>
                  <a:pt x="12717" y="11962"/>
                  <a:pt x="12717" y="11340"/>
                  <a:pt x="12337" y="10962"/>
                </a:cubicBezTo>
                <a:cubicBezTo>
                  <a:pt x="12307" y="10931"/>
                  <a:pt x="12266" y="10916"/>
                  <a:pt x="12232" y="10892"/>
                </a:cubicBezTo>
                <a:cubicBezTo>
                  <a:pt x="12807" y="10107"/>
                  <a:pt x="13200" y="9182"/>
                  <a:pt x="13355" y="8179"/>
                </a:cubicBezTo>
                <a:cubicBezTo>
                  <a:pt x="13398" y="8186"/>
                  <a:pt x="13436" y="8203"/>
                  <a:pt x="13480" y="8203"/>
                </a:cubicBezTo>
                <a:cubicBezTo>
                  <a:pt x="14015" y="8203"/>
                  <a:pt x="14454" y="7764"/>
                  <a:pt x="14454" y="7229"/>
                </a:cubicBezTo>
                <a:cubicBezTo>
                  <a:pt x="14454" y="6693"/>
                  <a:pt x="14015" y="6255"/>
                  <a:pt x="13480" y="6255"/>
                </a:cubicBezTo>
                <a:cubicBezTo>
                  <a:pt x="13436" y="6255"/>
                  <a:pt x="13398" y="6274"/>
                  <a:pt x="13355" y="6278"/>
                </a:cubicBezTo>
                <a:cubicBezTo>
                  <a:pt x="13199" y="5274"/>
                  <a:pt x="12807" y="4351"/>
                  <a:pt x="12232" y="3566"/>
                </a:cubicBezTo>
                <a:cubicBezTo>
                  <a:pt x="12266" y="3541"/>
                  <a:pt x="12307" y="3528"/>
                  <a:pt x="12337" y="3496"/>
                </a:cubicBezTo>
                <a:cubicBezTo>
                  <a:pt x="12717" y="3117"/>
                  <a:pt x="12717" y="2496"/>
                  <a:pt x="12337" y="2118"/>
                </a:cubicBezTo>
                <a:cubicBezTo>
                  <a:pt x="12148" y="1929"/>
                  <a:pt x="11899" y="1834"/>
                  <a:pt x="11650" y="1834"/>
                </a:cubicBezTo>
                <a:cubicBezTo>
                  <a:pt x="11400" y="1834"/>
                  <a:pt x="11150" y="1929"/>
                  <a:pt x="10961" y="2118"/>
                </a:cubicBezTo>
                <a:cubicBezTo>
                  <a:pt x="10929" y="2151"/>
                  <a:pt x="10917" y="2189"/>
                  <a:pt x="10891" y="2223"/>
                </a:cubicBezTo>
                <a:cubicBezTo>
                  <a:pt x="10105" y="1647"/>
                  <a:pt x="9183" y="1255"/>
                  <a:pt x="8177" y="1099"/>
                </a:cubicBezTo>
                <a:cubicBezTo>
                  <a:pt x="8184" y="1056"/>
                  <a:pt x="8203" y="1018"/>
                  <a:pt x="8203" y="974"/>
                </a:cubicBezTo>
                <a:cubicBezTo>
                  <a:pt x="8203" y="437"/>
                  <a:pt x="7765" y="0"/>
                  <a:pt x="72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1873200" y="1602001"/>
            <a:ext cx="692971" cy="693467"/>
          </a:xfrm>
          <a:custGeom>
            <a:rect b="b" l="l" r="r" t="t"/>
            <a:pathLst>
              <a:path extrusionOk="0" h="9793" w="9786">
                <a:moveTo>
                  <a:pt x="4894" y="1765"/>
                </a:moveTo>
                <a:cubicBezTo>
                  <a:pt x="6621" y="1765"/>
                  <a:pt x="8022" y="3165"/>
                  <a:pt x="8022" y="4895"/>
                </a:cubicBezTo>
                <a:cubicBezTo>
                  <a:pt x="8022" y="6624"/>
                  <a:pt x="6621" y="8022"/>
                  <a:pt x="4894" y="8022"/>
                </a:cubicBezTo>
                <a:cubicBezTo>
                  <a:pt x="3166" y="8022"/>
                  <a:pt x="1765" y="6622"/>
                  <a:pt x="1765" y="4895"/>
                </a:cubicBezTo>
                <a:cubicBezTo>
                  <a:pt x="1765" y="3166"/>
                  <a:pt x="3166" y="1765"/>
                  <a:pt x="4894" y="1765"/>
                </a:cubicBezTo>
                <a:close/>
                <a:moveTo>
                  <a:pt x="4892" y="1"/>
                </a:moveTo>
                <a:cubicBezTo>
                  <a:pt x="4529" y="1"/>
                  <a:pt x="4234" y="297"/>
                  <a:pt x="4234" y="660"/>
                </a:cubicBezTo>
                <a:cubicBezTo>
                  <a:pt x="4234" y="691"/>
                  <a:pt x="4247" y="714"/>
                  <a:pt x="4250" y="746"/>
                </a:cubicBezTo>
                <a:cubicBezTo>
                  <a:pt x="3571" y="850"/>
                  <a:pt x="2943" y="1117"/>
                  <a:pt x="2413" y="1506"/>
                </a:cubicBezTo>
                <a:cubicBezTo>
                  <a:pt x="2395" y="1483"/>
                  <a:pt x="2387" y="1454"/>
                  <a:pt x="2365" y="1434"/>
                </a:cubicBezTo>
                <a:cubicBezTo>
                  <a:pt x="2236" y="1305"/>
                  <a:pt x="2067" y="1241"/>
                  <a:pt x="1898" y="1241"/>
                </a:cubicBezTo>
                <a:cubicBezTo>
                  <a:pt x="1729" y="1241"/>
                  <a:pt x="1560" y="1305"/>
                  <a:pt x="1432" y="1434"/>
                </a:cubicBezTo>
                <a:cubicBezTo>
                  <a:pt x="1175" y="1691"/>
                  <a:pt x="1175" y="2110"/>
                  <a:pt x="1432" y="2366"/>
                </a:cubicBezTo>
                <a:cubicBezTo>
                  <a:pt x="1453" y="2390"/>
                  <a:pt x="1480" y="2398"/>
                  <a:pt x="1503" y="2416"/>
                </a:cubicBezTo>
                <a:cubicBezTo>
                  <a:pt x="1113" y="2947"/>
                  <a:pt x="847" y="3570"/>
                  <a:pt x="743" y="4253"/>
                </a:cubicBezTo>
                <a:cubicBezTo>
                  <a:pt x="714" y="4249"/>
                  <a:pt x="688" y="4235"/>
                  <a:pt x="660" y="4235"/>
                </a:cubicBezTo>
                <a:cubicBezTo>
                  <a:pt x="297" y="4235"/>
                  <a:pt x="1" y="4532"/>
                  <a:pt x="1" y="4896"/>
                </a:cubicBezTo>
                <a:cubicBezTo>
                  <a:pt x="1" y="5260"/>
                  <a:pt x="298" y="5555"/>
                  <a:pt x="660" y="5555"/>
                </a:cubicBezTo>
                <a:cubicBezTo>
                  <a:pt x="690" y="5555"/>
                  <a:pt x="716" y="5543"/>
                  <a:pt x="743" y="5539"/>
                </a:cubicBezTo>
                <a:cubicBezTo>
                  <a:pt x="847" y="6218"/>
                  <a:pt x="1114" y="6843"/>
                  <a:pt x="1503" y="7376"/>
                </a:cubicBezTo>
                <a:cubicBezTo>
                  <a:pt x="1482" y="7392"/>
                  <a:pt x="1454" y="7402"/>
                  <a:pt x="1432" y="7424"/>
                </a:cubicBezTo>
                <a:cubicBezTo>
                  <a:pt x="1175" y="7680"/>
                  <a:pt x="1175" y="8101"/>
                  <a:pt x="1432" y="8357"/>
                </a:cubicBezTo>
                <a:cubicBezTo>
                  <a:pt x="1560" y="8485"/>
                  <a:pt x="1729" y="8550"/>
                  <a:pt x="1898" y="8550"/>
                </a:cubicBezTo>
                <a:cubicBezTo>
                  <a:pt x="2067" y="8550"/>
                  <a:pt x="2236" y="8485"/>
                  <a:pt x="2365" y="8357"/>
                </a:cubicBezTo>
                <a:cubicBezTo>
                  <a:pt x="2386" y="8336"/>
                  <a:pt x="2395" y="8307"/>
                  <a:pt x="2413" y="8285"/>
                </a:cubicBezTo>
                <a:cubicBezTo>
                  <a:pt x="2943" y="8676"/>
                  <a:pt x="3571" y="8940"/>
                  <a:pt x="4250" y="9046"/>
                </a:cubicBezTo>
                <a:cubicBezTo>
                  <a:pt x="4247" y="9075"/>
                  <a:pt x="4234" y="9101"/>
                  <a:pt x="4234" y="9131"/>
                </a:cubicBezTo>
                <a:cubicBezTo>
                  <a:pt x="4234" y="9494"/>
                  <a:pt x="4529" y="9792"/>
                  <a:pt x="4892" y="9792"/>
                </a:cubicBezTo>
                <a:cubicBezTo>
                  <a:pt x="5255" y="9792"/>
                  <a:pt x="5551" y="9494"/>
                  <a:pt x="5551" y="9131"/>
                </a:cubicBezTo>
                <a:cubicBezTo>
                  <a:pt x="5551" y="9101"/>
                  <a:pt x="5538" y="9075"/>
                  <a:pt x="5535" y="9046"/>
                </a:cubicBezTo>
                <a:cubicBezTo>
                  <a:pt x="6214" y="8940"/>
                  <a:pt x="6839" y="8676"/>
                  <a:pt x="7372" y="8285"/>
                </a:cubicBezTo>
                <a:cubicBezTo>
                  <a:pt x="7391" y="8309"/>
                  <a:pt x="7399" y="8336"/>
                  <a:pt x="7420" y="8357"/>
                </a:cubicBezTo>
                <a:cubicBezTo>
                  <a:pt x="7548" y="8485"/>
                  <a:pt x="7717" y="8550"/>
                  <a:pt x="7886" y="8550"/>
                </a:cubicBezTo>
                <a:cubicBezTo>
                  <a:pt x="8055" y="8550"/>
                  <a:pt x="8225" y="8485"/>
                  <a:pt x="8353" y="8357"/>
                </a:cubicBezTo>
                <a:cubicBezTo>
                  <a:pt x="8610" y="8101"/>
                  <a:pt x="8610" y="7680"/>
                  <a:pt x="8353" y="7424"/>
                </a:cubicBezTo>
                <a:cubicBezTo>
                  <a:pt x="8331" y="7403"/>
                  <a:pt x="8303" y="7392"/>
                  <a:pt x="8281" y="7376"/>
                </a:cubicBezTo>
                <a:cubicBezTo>
                  <a:pt x="8670" y="6843"/>
                  <a:pt x="8936" y="6220"/>
                  <a:pt x="9040" y="5539"/>
                </a:cubicBezTo>
                <a:cubicBezTo>
                  <a:pt x="9070" y="5542"/>
                  <a:pt x="9096" y="5555"/>
                  <a:pt x="9127" y="5555"/>
                </a:cubicBezTo>
                <a:cubicBezTo>
                  <a:pt x="9490" y="5555"/>
                  <a:pt x="9785" y="5260"/>
                  <a:pt x="9785" y="4896"/>
                </a:cubicBezTo>
                <a:cubicBezTo>
                  <a:pt x="9785" y="4532"/>
                  <a:pt x="9490" y="4235"/>
                  <a:pt x="9127" y="4235"/>
                </a:cubicBezTo>
                <a:cubicBezTo>
                  <a:pt x="9096" y="4235"/>
                  <a:pt x="9070" y="4249"/>
                  <a:pt x="9040" y="4253"/>
                </a:cubicBezTo>
                <a:cubicBezTo>
                  <a:pt x="8936" y="3573"/>
                  <a:pt x="8670" y="2947"/>
                  <a:pt x="8281" y="2416"/>
                </a:cubicBezTo>
                <a:cubicBezTo>
                  <a:pt x="8303" y="2398"/>
                  <a:pt x="8331" y="2390"/>
                  <a:pt x="8353" y="2366"/>
                </a:cubicBezTo>
                <a:cubicBezTo>
                  <a:pt x="8610" y="2110"/>
                  <a:pt x="8610" y="1691"/>
                  <a:pt x="8353" y="1434"/>
                </a:cubicBezTo>
                <a:cubicBezTo>
                  <a:pt x="8225" y="1305"/>
                  <a:pt x="8055" y="1241"/>
                  <a:pt x="7886" y="1241"/>
                </a:cubicBezTo>
                <a:cubicBezTo>
                  <a:pt x="7717" y="1241"/>
                  <a:pt x="7548" y="1305"/>
                  <a:pt x="7420" y="1434"/>
                </a:cubicBezTo>
                <a:cubicBezTo>
                  <a:pt x="7399" y="1454"/>
                  <a:pt x="7391" y="1484"/>
                  <a:pt x="7372" y="1506"/>
                </a:cubicBezTo>
                <a:cubicBezTo>
                  <a:pt x="6840" y="1117"/>
                  <a:pt x="6214" y="850"/>
                  <a:pt x="5535" y="746"/>
                </a:cubicBezTo>
                <a:cubicBezTo>
                  <a:pt x="5538" y="716"/>
                  <a:pt x="5551" y="691"/>
                  <a:pt x="5551" y="660"/>
                </a:cubicBezTo>
                <a:cubicBezTo>
                  <a:pt x="5551" y="297"/>
                  <a:pt x="5255" y="1"/>
                  <a:pt x="48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9"/>
          <p:cNvSpPr/>
          <p:nvPr/>
        </p:nvSpPr>
        <p:spPr>
          <a:xfrm>
            <a:off x="2952089" y="2198258"/>
            <a:ext cx="1023524" cy="1023736"/>
          </a:xfrm>
          <a:custGeom>
            <a:rect b="b" l="l" r="r" t="t"/>
            <a:pathLst>
              <a:path extrusionOk="0" h="14457" w="14454">
                <a:moveTo>
                  <a:pt x="7227" y="2340"/>
                </a:moveTo>
                <a:cubicBezTo>
                  <a:pt x="9925" y="2340"/>
                  <a:pt x="12114" y="4530"/>
                  <a:pt x="12114" y="7229"/>
                </a:cubicBezTo>
                <a:cubicBezTo>
                  <a:pt x="12115" y="9927"/>
                  <a:pt x="9926" y="12115"/>
                  <a:pt x="7227" y="12115"/>
                </a:cubicBezTo>
                <a:cubicBezTo>
                  <a:pt x="4528" y="12115"/>
                  <a:pt x="2338" y="9929"/>
                  <a:pt x="2338" y="7229"/>
                </a:cubicBezTo>
                <a:cubicBezTo>
                  <a:pt x="2338" y="4529"/>
                  <a:pt x="4527" y="2340"/>
                  <a:pt x="7227" y="2340"/>
                </a:cubicBezTo>
                <a:close/>
                <a:moveTo>
                  <a:pt x="7228" y="0"/>
                </a:moveTo>
                <a:cubicBezTo>
                  <a:pt x="6692" y="0"/>
                  <a:pt x="6254" y="437"/>
                  <a:pt x="6254" y="974"/>
                </a:cubicBezTo>
                <a:cubicBezTo>
                  <a:pt x="6254" y="1018"/>
                  <a:pt x="6273" y="1056"/>
                  <a:pt x="6280" y="1099"/>
                </a:cubicBezTo>
                <a:cubicBezTo>
                  <a:pt x="5275" y="1255"/>
                  <a:pt x="4351" y="1647"/>
                  <a:pt x="3566" y="2223"/>
                </a:cubicBezTo>
                <a:cubicBezTo>
                  <a:pt x="3540" y="2189"/>
                  <a:pt x="3527" y="2148"/>
                  <a:pt x="3495" y="2118"/>
                </a:cubicBezTo>
                <a:cubicBezTo>
                  <a:pt x="3306" y="1929"/>
                  <a:pt x="3057" y="1834"/>
                  <a:pt x="2807" y="1834"/>
                </a:cubicBezTo>
                <a:cubicBezTo>
                  <a:pt x="2557" y="1834"/>
                  <a:pt x="2307" y="1929"/>
                  <a:pt x="2117" y="2118"/>
                </a:cubicBezTo>
                <a:cubicBezTo>
                  <a:pt x="1738" y="2496"/>
                  <a:pt x="1739" y="3118"/>
                  <a:pt x="2117" y="3496"/>
                </a:cubicBezTo>
                <a:cubicBezTo>
                  <a:pt x="2150" y="3528"/>
                  <a:pt x="2190" y="3538"/>
                  <a:pt x="2224" y="3566"/>
                </a:cubicBezTo>
                <a:cubicBezTo>
                  <a:pt x="1649" y="4351"/>
                  <a:pt x="1254" y="5275"/>
                  <a:pt x="1101" y="6278"/>
                </a:cubicBezTo>
                <a:cubicBezTo>
                  <a:pt x="1057" y="6271"/>
                  <a:pt x="1020" y="6255"/>
                  <a:pt x="975" y="6255"/>
                </a:cubicBezTo>
                <a:cubicBezTo>
                  <a:pt x="439" y="6255"/>
                  <a:pt x="1" y="6693"/>
                  <a:pt x="1" y="7229"/>
                </a:cubicBezTo>
                <a:cubicBezTo>
                  <a:pt x="1" y="7764"/>
                  <a:pt x="440" y="8203"/>
                  <a:pt x="975" y="8203"/>
                </a:cubicBezTo>
                <a:cubicBezTo>
                  <a:pt x="1020" y="8203"/>
                  <a:pt x="1057" y="8184"/>
                  <a:pt x="1101" y="8179"/>
                </a:cubicBezTo>
                <a:cubicBezTo>
                  <a:pt x="1254" y="9185"/>
                  <a:pt x="1649" y="10107"/>
                  <a:pt x="2224" y="10892"/>
                </a:cubicBezTo>
                <a:cubicBezTo>
                  <a:pt x="2190" y="10916"/>
                  <a:pt x="2149" y="10931"/>
                  <a:pt x="2117" y="10962"/>
                </a:cubicBezTo>
                <a:cubicBezTo>
                  <a:pt x="1739" y="11340"/>
                  <a:pt x="1738" y="11960"/>
                  <a:pt x="2117" y="12340"/>
                </a:cubicBezTo>
                <a:cubicBezTo>
                  <a:pt x="2306" y="12529"/>
                  <a:pt x="2556" y="12624"/>
                  <a:pt x="2806" y="12624"/>
                </a:cubicBezTo>
                <a:cubicBezTo>
                  <a:pt x="3056" y="12624"/>
                  <a:pt x="3306" y="12529"/>
                  <a:pt x="3495" y="12340"/>
                </a:cubicBezTo>
                <a:cubicBezTo>
                  <a:pt x="3527" y="12310"/>
                  <a:pt x="3540" y="12268"/>
                  <a:pt x="3566" y="12234"/>
                </a:cubicBezTo>
                <a:cubicBezTo>
                  <a:pt x="4351" y="12810"/>
                  <a:pt x="5275" y="13203"/>
                  <a:pt x="6280" y="13357"/>
                </a:cubicBezTo>
                <a:cubicBezTo>
                  <a:pt x="6275" y="13400"/>
                  <a:pt x="6254" y="13438"/>
                  <a:pt x="6254" y="13482"/>
                </a:cubicBezTo>
                <a:cubicBezTo>
                  <a:pt x="6254" y="14016"/>
                  <a:pt x="6692" y="14456"/>
                  <a:pt x="7228" y="14456"/>
                </a:cubicBezTo>
                <a:cubicBezTo>
                  <a:pt x="7765" y="14456"/>
                  <a:pt x="8203" y="14018"/>
                  <a:pt x="8203" y="13482"/>
                </a:cubicBezTo>
                <a:cubicBezTo>
                  <a:pt x="8203" y="13438"/>
                  <a:pt x="8184" y="13400"/>
                  <a:pt x="8177" y="13357"/>
                </a:cubicBezTo>
                <a:cubicBezTo>
                  <a:pt x="9183" y="13203"/>
                  <a:pt x="10105" y="12810"/>
                  <a:pt x="10891" y="12234"/>
                </a:cubicBezTo>
                <a:cubicBezTo>
                  <a:pt x="10917" y="12270"/>
                  <a:pt x="10931" y="12310"/>
                  <a:pt x="10961" y="12340"/>
                </a:cubicBezTo>
                <a:cubicBezTo>
                  <a:pt x="11150" y="12529"/>
                  <a:pt x="11400" y="12624"/>
                  <a:pt x="11650" y="12624"/>
                </a:cubicBezTo>
                <a:cubicBezTo>
                  <a:pt x="11899" y="12624"/>
                  <a:pt x="12148" y="12529"/>
                  <a:pt x="12337" y="12340"/>
                </a:cubicBezTo>
                <a:cubicBezTo>
                  <a:pt x="12717" y="11962"/>
                  <a:pt x="12717" y="11340"/>
                  <a:pt x="12337" y="10962"/>
                </a:cubicBezTo>
                <a:cubicBezTo>
                  <a:pt x="12307" y="10931"/>
                  <a:pt x="12266" y="10916"/>
                  <a:pt x="12232" y="10892"/>
                </a:cubicBezTo>
                <a:cubicBezTo>
                  <a:pt x="12807" y="10107"/>
                  <a:pt x="13200" y="9182"/>
                  <a:pt x="13355" y="8179"/>
                </a:cubicBezTo>
                <a:cubicBezTo>
                  <a:pt x="13398" y="8186"/>
                  <a:pt x="13436" y="8203"/>
                  <a:pt x="13480" y="8203"/>
                </a:cubicBezTo>
                <a:cubicBezTo>
                  <a:pt x="14015" y="8203"/>
                  <a:pt x="14454" y="7764"/>
                  <a:pt x="14454" y="7229"/>
                </a:cubicBezTo>
                <a:cubicBezTo>
                  <a:pt x="14454" y="6693"/>
                  <a:pt x="14015" y="6255"/>
                  <a:pt x="13480" y="6255"/>
                </a:cubicBezTo>
                <a:cubicBezTo>
                  <a:pt x="13436" y="6255"/>
                  <a:pt x="13398" y="6274"/>
                  <a:pt x="13355" y="6278"/>
                </a:cubicBezTo>
                <a:cubicBezTo>
                  <a:pt x="13199" y="5274"/>
                  <a:pt x="12807" y="4351"/>
                  <a:pt x="12232" y="3566"/>
                </a:cubicBezTo>
                <a:cubicBezTo>
                  <a:pt x="12266" y="3541"/>
                  <a:pt x="12307" y="3528"/>
                  <a:pt x="12337" y="3496"/>
                </a:cubicBezTo>
                <a:cubicBezTo>
                  <a:pt x="12717" y="3117"/>
                  <a:pt x="12717" y="2496"/>
                  <a:pt x="12337" y="2118"/>
                </a:cubicBezTo>
                <a:cubicBezTo>
                  <a:pt x="12148" y="1929"/>
                  <a:pt x="11899" y="1834"/>
                  <a:pt x="11650" y="1834"/>
                </a:cubicBezTo>
                <a:cubicBezTo>
                  <a:pt x="11400" y="1834"/>
                  <a:pt x="11150" y="1929"/>
                  <a:pt x="10961" y="2118"/>
                </a:cubicBezTo>
                <a:cubicBezTo>
                  <a:pt x="10929" y="2151"/>
                  <a:pt x="10917" y="2189"/>
                  <a:pt x="10891" y="2223"/>
                </a:cubicBezTo>
                <a:cubicBezTo>
                  <a:pt x="10105" y="1647"/>
                  <a:pt x="9183" y="1255"/>
                  <a:pt x="8177" y="1099"/>
                </a:cubicBezTo>
                <a:cubicBezTo>
                  <a:pt x="8184" y="1056"/>
                  <a:pt x="8203" y="1018"/>
                  <a:pt x="8203" y="974"/>
                </a:cubicBezTo>
                <a:cubicBezTo>
                  <a:pt x="8203" y="437"/>
                  <a:pt x="7765" y="0"/>
                  <a:pt x="72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9"/>
          <p:cNvSpPr txBox="1"/>
          <p:nvPr>
            <p:ph idx="3" type="subTitle"/>
          </p:nvPr>
        </p:nvSpPr>
        <p:spPr>
          <a:xfrm>
            <a:off x="4920000" y="3699867"/>
            <a:ext cx="2808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CTO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Total 18 years’ experience in IT industry, in development, Team leading and Project management.</a:t>
            </a:r>
            <a:endParaRPr sz="1000"/>
          </a:p>
        </p:txBody>
      </p:sp>
      <p:sp>
        <p:nvSpPr>
          <p:cNvPr id="546" name="Google Shape;546;p39"/>
          <p:cNvSpPr txBox="1"/>
          <p:nvPr>
            <p:ph idx="1" type="subTitle"/>
          </p:nvPr>
        </p:nvSpPr>
        <p:spPr>
          <a:xfrm>
            <a:off x="1416000" y="3699876"/>
            <a:ext cx="2808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CEO &amp; FOUNDER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Total 15 years’ experience in IT industry, in development, Team leading and Project management.</a:t>
            </a:r>
            <a:endParaRPr/>
          </a:p>
        </p:txBody>
      </p:sp>
      <p:sp>
        <p:nvSpPr>
          <p:cNvPr id="547" name="Google Shape;547;p39"/>
          <p:cNvSpPr txBox="1"/>
          <p:nvPr>
            <p:ph idx="4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MANAGEMENT</a:t>
            </a:r>
            <a:endParaRPr/>
          </a:p>
        </p:txBody>
      </p:sp>
      <p:sp>
        <p:nvSpPr>
          <p:cNvPr id="548" name="Google Shape;548;p39"/>
          <p:cNvSpPr txBox="1"/>
          <p:nvPr>
            <p:ph type="title"/>
          </p:nvPr>
        </p:nvSpPr>
        <p:spPr>
          <a:xfrm>
            <a:off x="1416000" y="3222000"/>
            <a:ext cx="31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HEMANT YADAV</a:t>
            </a:r>
            <a:endParaRPr/>
          </a:p>
        </p:txBody>
      </p:sp>
      <p:sp>
        <p:nvSpPr>
          <p:cNvPr id="549" name="Google Shape;549;p39"/>
          <p:cNvSpPr txBox="1"/>
          <p:nvPr>
            <p:ph idx="2" type="title"/>
          </p:nvPr>
        </p:nvSpPr>
        <p:spPr>
          <a:xfrm>
            <a:off x="4920000" y="3221998"/>
            <a:ext cx="280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VIJAY SAHU</a:t>
            </a:r>
            <a:endParaRPr/>
          </a:p>
        </p:txBody>
      </p:sp>
      <p:sp>
        <p:nvSpPr>
          <p:cNvPr id="550" name="Google Shape;550;p39"/>
          <p:cNvSpPr/>
          <p:nvPr/>
        </p:nvSpPr>
        <p:spPr>
          <a:xfrm flipH="1">
            <a:off x="1625878" y="2654850"/>
            <a:ext cx="381821" cy="379767"/>
          </a:xfrm>
          <a:custGeom>
            <a:rect b="b" l="l" r="r" t="t"/>
            <a:pathLst>
              <a:path extrusionOk="0" h="5363" w="5392">
                <a:moveTo>
                  <a:pt x="2695" y="1"/>
                </a:moveTo>
                <a:lnTo>
                  <a:pt x="2069" y="2069"/>
                </a:lnTo>
                <a:lnTo>
                  <a:pt x="1" y="2683"/>
                </a:lnTo>
                <a:lnTo>
                  <a:pt x="2069" y="3294"/>
                </a:lnTo>
                <a:lnTo>
                  <a:pt x="2695" y="5362"/>
                </a:lnTo>
                <a:lnTo>
                  <a:pt x="3323" y="3294"/>
                </a:lnTo>
                <a:lnTo>
                  <a:pt x="5391" y="2683"/>
                </a:lnTo>
                <a:lnTo>
                  <a:pt x="3323" y="2069"/>
                </a:lnTo>
                <a:lnTo>
                  <a:pt x="26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9"/>
          <p:cNvSpPr/>
          <p:nvPr/>
        </p:nvSpPr>
        <p:spPr>
          <a:xfrm flipH="1">
            <a:off x="3408270" y="1601990"/>
            <a:ext cx="221431" cy="220298"/>
          </a:xfrm>
          <a:custGeom>
            <a:rect b="b" l="l" r="r" t="t"/>
            <a:pathLst>
              <a:path extrusionOk="0" h="3111" w="3127">
                <a:moveTo>
                  <a:pt x="1564" y="1"/>
                </a:moveTo>
                <a:lnTo>
                  <a:pt x="1199" y="1202"/>
                </a:lnTo>
                <a:lnTo>
                  <a:pt x="1" y="1556"/>
                </a:lnTo>
                <a:lnTo>
                  <a:pt x="1199" y="1912"/>
                </a:lnTo>
                <a:lnTo>
                  <a:pt x="1564" y="3110"/>
                </a:lnTo>
                <a:lnTo>
                  <a:pt x="1927" y="1912"/>
                </a:lnTo>
                <a:lnTo>
                  <a:pt x="3127" y="1556"/>
                </a:lnTo>
                <a:lnTo>
                  <a:pt x="1927" y="1202"/>
                </a:lnTo>
                <a:lnTo>
                  <a:pt x="15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9"/>
          <p:cNvSpPr/>
          <p:nvPr/>
        </p:nvSpPr>
        <p:spPr>
          <a:xfrm flipH="1">
            <a:off x="2007689" y="3034635"/>
            <a:ext cx="188220" cy="187370"/>
          </a:xfrm>
          <a:custGeom>
            <a:rect b="b" l="l" r="r" t="t"/>
            <a:pathLst>
              <a:path extrusionOk="0" h="2646" w="2658">
                <a:moveTo>
                  <a:pt x="1329" y="0"/>
                </a:moveTo>
                <a:lnTo>
                  <a:pt x="1020" y="1021"/>
                </a:lnTo>
                <a:lnTo>
                  <a:pt x="0" y="1322"/>
                </a:lnTo>
                <a:lnTo>
                  <a:pt x="1020" y="1625"/>
                </a:lnTo>
                <a:lnTo>
                  <a:pt x="1329" y="2645"/>
                </a:lnTo>
                <a:lnTo>
                  <a:pt x="1637" y="1625"/>
                </a:lnTo>
                <a:lnTo>
                  <a:pt x="2658" y="1322"/>
                </a:lnTo>
                <a:lnTo>
                  <a:pt x="1637" y="1021"/>
                </a:lnTo>
                <a:lnTo>
                  <a:pt x="13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9"/>
          <p:cNvSpPr/>
          <p:nvPr/>
        </p:nvSpPr>
        <p:spPr>
          <a:xfrm>
            <a:off x="7137513" y="2654850"/>
            <a:ext cx="381821" cy="379767"/>
          </a:xfrm>
          <a:custGeom>
            <a:rect b="b" l="l" r="r" t="t"/>
            <a:pathLst>
              <a:path extrusionOk="0" h="5363" w="5392">
                <a:moveTo>
                  <a:pt x="2695" y="1"/>
                </a:moveTo>
                <a:lnTo>
                  <a:pt x="2069" y="2069"/>
                </a:lnTo>
                <a:lnTo>
                  <a:pt x="1" y="2683"/>
                </a:lnTo>
                <a:lnTo>
                  <a:pt x="2069" y="3294"/>
                </a:lnTo>
                <a:lnTo>
                  <a:pt x="2695" y="5362"/>
                </a:lnTo>
                <a:lnTo>
                  <a:pt x="3323" y="3294"/>
                </a:lnTo>
                <a:lnTo>
                  <a:pt x="5391" y="2683"/>
                </a:lnTo>
                <a:lnTo>
                  <a:pt x="3323" y="2069"/>
                </a:lnTo>
                <a:lnTo>
                  <a:pt x="26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9"/>
          <p:cNvSpPr/>
          <p:nvPr/>
        </p:nvSpPr>
        <p:spPr>
          <a:xfrm>
            <a:off x="5515512" y="1601990"/>
            <a:ext cx="221431" cy="220298"/>
          </a:xfrm>
          <a:custGeom>
            <a:rect b="b" l="l" r="r" t="t"/>
            <a:pathLst>
              <a:path extrusionOk="0" h="3111" w="3127">
                <a:moveTo>
                  <a:pt x="1564" y="1"/>
                </a:moveTo>
                <a:lnTo>
                  <a:pt x="1199" y="1202"/>
                </a:lnTo>
                <a:lnTo>
                  <a:pt x="1" y="1556"/>
                </a:lnTo>
                <a:lnTo>
                  <a:pt x="1199" y="1912"/>
                </a:lnTo>
                <a:lnTo>
                  <a:pt x="1564" y="3110"/>
                </a:lnTo>
                <a:lnTo>
                  <a:pt x="1927" y="1912"/>
                </a:lnTo>
                <a:lnTo>
                  <a:pt x="3127" y="1556"/>
                </a:lnTo>
                <a:lnTo>
                  <a:pt x="1927" y="1202"/>
                </a:lnTo>
                <a:lnTo>
                  <a:pt x="15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9"/>
          <p:cNvSpPr/>
          <p:nvPr/>
        </p:nvSpPr>
        <p:spPr>
          <a:xfrm>
            <a:off x="6949304" y="3034635"/>
            <a:ext cx="188220" cy="187370"/>
          </a:xfrm>
          <a:custGeom>
            <a:rect b="b" l="l" r="r" t="t"/>
            <a:pathLst>
              <a:path extrusionOk="0" h="2646" w="2658">
                <a:moveTo>
                  <a:pt x="1329" y="0"/>
                </a:moveTo>
                <a:lnTo>
                  <a:pt x="1020" y="1021"/>
                </a:lnTo>
                <a:lnTo>
                  <a:pt x="0" y="1322"/>
                </a:lnTo>
                <a:lnTo>
                  <a:pt x="1020" y="1625"/>
                </a:lnTo>
                <a:lnTo>
                  <a:pt x="1329" y="2645"/>
                </a:lnTo>
                <a:lnTo>
                  <a:pt x="1637" y="1625"/>
                </a:lnTo>
                <a:lnTo>
                  <a:pt x="2658" y="1322"/>
                </a:lnTo>
                <a:lnTo>
                  <a:pt x="1637" y="1021"/>
                </a:lnTo>
                <a:lnTo>
                  <a:pt x="13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9"/>
          <p:cNvGrpSpPr/>
          <p:nvPr/>
        </p:nvGrpSpPr>
        <p:grpSpPr>
          <a:xfrm>
            <a:off x="7133528" y="76211"/>
            <a:ext cx="1934292" cy="1739804"/>
            <a:chOff x="7133528" y="76211"/>
            <a:chExt cx="1934292" cy="1739804"/>
          </a:xfrm>
        </p:grpSpPr>
        <p:sp>
          <p:nvSpPr>
            <p:cNvPr id="557" name="Google Shape;557;p39"/>
            <p:cNvSpPr/>
            <p:nvPr/>
          </p:nvSpPr>
          <p:spPr>
            <a:xfrm flipH="1">
              <a:off x="8374848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8" name="Google Shape;558;p39"/>
            <p:cNvGrpSpPr/>
            <p:nvPr/>
          </p:nvGrpSpPr>
          <p:grpSpPr>
            <a:xfrm>
              <a:off x="7370564" y="228600"/>
              <a:ext cx="1322552" cy="1020264"/>
              <a:chOff x="7370564" y="228600"/>
              <a:chExt cx="1322552" cy="1020264"/>
            </a:xfrm>
          </p:grpSpPr>
          <p:sp>
            <p:nvSpPr>
              <p:cNvPr id="559" name="Google Shape;559;p39"/>
              <p:cNvSpPr/>
              <p:nvPr/>
            </p:nvSpPr>
            <p:spPr>
              <a:xfrm>
                <a:off x="7667868" y="370056"/>
                <a:ext cx="1025248" cy="781312"/>
              </a:xfrm>
              <a:custGeom>
                <a:rect b="b" l="l" r="r" t="t"/>
                <a:pathLst>
                  <a:path extrusionOk="0" h="13952" w="18308">
                    <a:moveTo>
                      <a:pt x="1051" y="1"/>
                    </a:moveTo>
                    <a:cubicBezTo>
                      <a:pt x="443" y="1"/>
                      <a:pt x="1" y="495"/>
                      <a:pt x="70" y="1099"/>
                    </a:cubicBezTo>
                    <a:lnTo>
                      <a:pt x="1401" y="12852"/>
                    </a:lnTo>
                    <a:cubicBezTo>
                      <a:pt x="1470" y="13457"/>
                      <a:pt x="2024" y="13952"/>
                      <a:pt x="2632" y="13952"/>
                    </a:cubicBezTo>
                    <a:lnTo>
                      <a:pt x="15688" y="13952"/>
                    </a:lnTo>
                    <a:cubicBezTo>
                      <a:pt x="16296" y="13952"/>
                      <a:pt x="16860" y="13458"/>
                      <a:pt x="16942" y="12855"/>
                    </a:cubicBezTo>
                    <a:lnTo>
                      <a:pt x="18228" y="3289"/>
                    </a:lnTo>
                    <a:cubicBezTo>
                      <a:pt x="18308" y="2686"/>
                      <a:pt x="17877" y="2193"/>
                      <a:pt x="17268" y="2193"/>
                    </a:cubicBezTo>
                    <a:lnTo>
                      <a:pt x="10627" y="2193"/>
                    </a:lnTo>
                    <a:lnTo>
                      <a:pt x="10627" y="2194"/>
                    </a:lnTo>
                    <a:cubicBezTo>
                      <a:pt x="10019" y="2194"/>
                      <a:pt x="9520" y="1701"/>
                      <a:pt x="9520" y="1097"/>
                    </a:cubicBezTo>
                    <a:cubicBezTo>
                      <a:pt x="9520" y="494"/>
                      <a:pt x="9023" y="1"/>
                      <a:pt x="84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7769004" y="427904"/>
                <a:ext cx="822472" cy="782096"/>
              </a:xfrm>
              <a:custGeom>
                <a:rect b="b" l="l" r="r" t="t"/>
                <a:pathLst>
                  <a:path extrusionOk="0" h="13966" w="14687">
                    <a:moveTo>
                      <a:pt x="0" y="0"/>
                    </a:moveTo>
                    <a:lnTo>
                      <a:pt x="0" y="13965"/>
                    </a:lnTo>
                    <a:lnTo>
                      <a:pt x="14686" y="13965"/>
                    </a:lnTo>
                    <a:lnTo>
                      <a:pt x="146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7667868" y="467440"/>
                <a:ext cx="1025248" cy="781368"/>
              </a:xfrm>
              <a:custGeom>
                <a:rect b="b" l="l" r="r" t="t"/>
                <a:pathLst>
                  <a:path extrusionOk="0" h="13953" w="18308">
                    <a:moveTo>
                      <a:pt x="1051" y="0"/>
                    </a:moveTo>
                    <a:cubicBezTo>
                      <a:pt x="443" y="0"/>
                      <a:pt x="1" y="495"/>
                      <a:pt x="70" y="1099"/>
                    </a:cubicBezTo>
                    <a:lnTo>
                      <a:pt x="1401" y="12852"/>
                    </a:lnTo>
                    <a:cubicBezTo>
                      <a:pt x="1470" y="13458"/>
                      <a:pt x="2024" y="13953"/>
                      <a:pt x="2632" y="13953"/>
                    </a:cubicBezTo>
                    <a:lnTo>
                      <a:pt x="15688" y="13953"/>
                    </a:lnTo>
                    <a:cubicBezTo>
                      <a:pt x="16296" y="13953"/>
                      <a:pt x="16860" y="13459"/>
                      <a:pt x="16942" y="12856"/>
                    </a:cubicBezTo>
                    <a:lnTo>
                      <a:pt x="18228" y="3289"/>
                    </a:lnTo>
                    <a:cubicBezTo>
                      <a:pt x="18308" y="2686"/>
                      <a:pt x="17877" y="2192"/>
                      <a:pt x="17268" y="2192"/>
                    </a:cubicBezTo>
                    <a:lnTo>
                      <a:pt x="10627" y="2192"/>
                    </a:lnTo>
                    <a:lnTo>
                      <a:pt x="10627" y="2195"/>
                    </a:lnTo>
                    <a:cubicBezTo>
                      <a:pt x="10019" y="2195"/>
                      <a:pt x="9520" y="1700"/>
                      <a:pt x="9520" y="1097"/>
                    </a:cubicBezTo>
                    <a:cubicBezTo>
                      <a:pt x="9520" y="493"/>
                      <a:pt x="9023" y="0"/>
                      <a:pt x="8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8513860" y="590304"/>
                <a:ext cx="179200" cy="658560"/>
              </a:xfrm>
              <a:custGeom>
                <a:rect b="b" l="l" r="r" t="t"/>
                <a:pathLst>
                  <a:path extrusionOk="0" h="11760" w="3200">
                    <a:moveTo>
                      <a:pt x="1580" y="1"/>
                    </a:moveTo>
                    <a:cubicBezTo>
                      <a:pt x="2189" y="1"/>
                      <a:pt x="2622" y="494"/>
                      <a:pt x="2540" y="1098"/>
                    </a:cubicBezTo>
                    <a:lnTo>
                      <a:pt x="1253" y="10663"/>
                    </a:lnTo>
                    <a:cubicBezTo>
                      <a:pt x="1173" y="11265"/>
                      <a:pt x="609" y="11760"/>
                      <a:pt x="0" y="11760"/>
                    </a:cubicBezTo>
                    <a:lnTo>
                      <a:pt x="580" y="11760"/>
                    </a:lnTo>
                    <a:cubicBezTo>
                      <a:pt x="1188" y="11760"/>
                      <a:pt x="1752" y="11267"/>
                      <a:pt x="1834" y="10663"/>
                    </a:cubicBezTo>
                    <a:lnTo>
                      <a:pt x="3120" y="1098"/>
                    </a:lnTo>
                    <a:cubicBezTo>
                      <a:pt x="3200" y="494"/>
                      <a:pt x="2769" y="1"/>
                      <a:pt x="2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8106684" y="467496"/>
                <a:ext cx="156464" cy="122976"/>
              </a:xfrm>
              <a:custGeom>
                <a:rect b="b" l="l" r="r" t="t"/>
                <a:pathLst>
                  <a:path extrusionOk="0" h="2196" w="2794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lnTo>
                      <a:pt x="5" y="0"/>
                    </a:lnTo>
                    <a:cubicBezTo>
                      <a:pt x="5" y="0"/>
                      <a:pt x="4" y="0"/>
                      <a:pt x="3" y="0"/>
                    </a:cubicBezTo>
                    <a:close/>
                    <a:moveTo>
                      <a:pt x="5" y="0"/>
                    </a:moveTo>
                    <a:lnTo>
                      <a:pt x="5" y="0"/>
                    </a:lnTo>
                    <a:cubicBezTo>
                      <a:pt x="609" y="2"/>
                      <a:pt x="1106" y="495"/>
                      <a:pt x="1106" y="1098"/>
                    </a:cubicBezTo>
                    <a:cubicBezTo>
                      <a:pt x="1106" y="1702"/>
                      <a:pt x="1605" y="2195"/>
                      <a:pt x="2213" y="2195"/>
                    </a:cubicBezTo>
                    <a:lnTo>
                      <a:pt x="2794" y="2195"/>
                    </a:lnTo>
                    <a:cubicBezTo>
                      <a:pt x="2185" y="2195"/>
                      <a:pt x="1687" y="1702"/>
                      <a:pt x="1687" y="1098"/>
                    </a:cubicBezTo>
                    <a:cubicBezTo>
                      <a:pt x="1687" y="494"/>
                      <a:pt x="1188" y="0"/>
                      <a:pt x="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7370564" y="228600"/>
                <a:ext cx="667296" cy="579544"/>
              </a:xfrm>
              <a:custGeom>
                <a:rect b="b" l="l" r="r" t="t"/>
                <a:pathLst>
                  <a:path extrusionOk="0" h="10349" w="11916">
                    <a:moveTo>
                      <a:pt x="5958" y="0"/>
                    </a:moveTo>
                    <a:cubicBezTo>
                      <a:pt x="5535" y="337"/>
                      <a:pt x="3949" y="1480"/>
                      <a:pt x="1957" y="1514"/>
                    </a:cubicBezTo>
                    <a:cubicBezTo>
                      <a:pt x="1957" y="1514"/>
                      <a:pt x="0" y="8160"/>
                      <a:pt x="5958" y="10348"/>
                    </a:cubicBezTo>
                    <a:cubicBezTo>
                      <a:pt x="11916" y="8160"/>
                      <a:pt x="9958" y="1514"/>
                      <a:pt x="9958" y="1514"/>
                    </a:cubicBezTo>
                    <a:cubicBezTo>
                      <a:pt x="7966" y="1482"/>
                      <a:pt x="6381" y="337"/>
                      <a:pt x="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7581740" y="405056"/>
                <a:ext cx="258888" cy="203112"/>
              </a:xfrm>
              <a:custGeom>
                <a:rect b="b" l="l" r="r" t="t"/>
                <a:pathLst>
                  <a:path extrusionOk="0" h="3627" w="4623">
                    <a:moveTo>
                      <a:pt x="4111" y="1"/>
                    </a:moveTo>
                    <a:lnTo>
                      <a:pt x="1740" y="2717"/>
                    </a:lnTo>
                    <a:lnTo>
                      <a:pt x="395" y="1759"/>
                    </a:lnTo>
                    <a:lnTo>
                      <a:pt x="0" y="2310"/>
                    </a:lnTo>
                    <a:lnTo>
                      <a:pt x="1845" y="3627"/>
                    </a:lnTo>
                    <a:lnTo>
                      <a:pt x="4623" y="448"/>
                    </a:lnTo>
                    <a:lnTo>
                      <a:pt x="41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7615844" y="308512"/>
                <a:ext cx="422016" cy="499632"/>
              </a:xfrm>
              <a:custGeom>
                <a:rect b="b" l="l" r="r" t="t"/>
                <a:pathLst>
                  <a:path extrusionOk="0" h="8922" w="7536">
                    <a:moveTo>
                      <a:pt x="4694" y="0"/>
                    </a:moveTo>
                    <a:cubicBezTo>
                      <a:pt x="4798" y="2523"/>
                      <a:pt x="4170" y="6286"/>
                      <a:pt x="1" y="8130"/>
                    </a:cubicBezTo>
                    <a:cubicBezTo>
                      <a:pt x="453" y="8431"/>
                      <a:pt x="973" y="8700"/>
                      <a:pt x="1577" y="8921"/>
                    </a:cubicBezTo>
                    <a:cubicBezTo>
                      <a:pt x="7536" y="6733"/>
                      <a:pt x="5578" y="87"/>
                      <a:pt x="5578" y="87"/>
                    </a:cubicBezTo>
                    <a:cubicBezTo>
                      <a:pt x="5274" y="82"/>
                      <a:pt x="4977" y="50"/>
                      <a:pt x="4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456852" y="1020832"/>
                <a:ext cx="632912" cy="135800"/>
              </a:xfrm>
              <a:custGeom>
                <a:rect b="b" l="l" r="r" t="t"/>
                <a:pathLst>
                  <a:path extrusionOk="0" h="2425" w="11302">
                    <a:moveTo>
                      <a:pt x="1632" y="0"/>
                    </a:moveTo>
                    <a:cubicBezTo>
                      <a:pt x="736" y="0"/>
                      <a:pt x="0" y="545"/>
                      <a:pt x="0" y="1212"/>
                    </a:cubicBezTo>
                    <a:cubicBezTo>
                      <a:pt x="0" y="1878"/>
                      <a:pt x="734" y="2424"/>
                      <a:pt x="1632" y="2424"/>
                    </a:cubicBezTo>
                    <a:lnTo>
                      <a:pt x="9671" y="2424"/>
                    </a:lnTo>
                    <a:cubicBezTo>
                      <a:pt x="10569" y="2424"/>
                      <a:pt x="11302" y="1878"/>
                      <a:pt x="11302" y="1212"/>
                    </a:cubicBezTo>
                    <a:cubicBezTo>
                      <a:pt x="11302" y="545"/>
                      <a:pt x="10569" y="0"/>
                      <a:pt x="96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520357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3" y="1"/>
                    </a:moveTo>
                    <a:lnTo>
                      <a:pt x="516" y="457"/>
                    </a:lnTo>
                    <a:lnTo>
                      <a:pt x="106" y="217"/>
                    </a:lnTo>
                    <a:lnTo>
                      <a:pt x="0" y="406"/>
                    </a:lnTo>
                    <a:lnTo>
                      <a:pt x="405" y="630"/>
                    </a:lnTo>
                    <a:lnTo>
                      <a:pt x="0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2" y="803"/>
                    </a:lnTo>
                    <a:lnTo>
                      <a:pt x="1122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2" y="217"/>
                    </a:lnTo>
                    <a:lnTo>
                      <a:pt x="712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7633421" y="1057176"/>
                <a:ext cx="68768" cy="70784"/>
              </a:xfrm>
              <a:custGeom>
                <a:rect b="b" l="l" r="r" t="t"/>
                <a:pathLst>
                  <a:path extrusionOk="0" h="1264" w="1228">
                    <a:moveTo>
                      <a:pt x="513" y="1"/>
                    </a:moveTo>
                    <a:lnTo>
                      <a:pt x="517" y="457"/>
                    </a:lnTo>
                    <a:lnTo>
                      <a:pt x="107" y="217"/>
                    </a:lnTo>
                    <a:lnTo>
                      <a:pt x="0" y="406"/>
                    </a:lnTo>
                    <a:lnTo>
                      <a:pt x="406" y="630"/>
                    </a:lnTo>
                    <a:lnTo>
                      <a:pt x="0" y="857"/>
                    </a:lnTo>
                    <a:lnTo>
                      <a:pt x="107" y="1044"/>
                    </a:lnTo>
                    <a:lnTo>
                      <a:pt x="517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714" y="803"/>
                    </a:lnTo>
                    <a:lnTo>
                      <a:pt x="1121" y="1044"/>
                    </a:lnTo>
                    <a:lnTo>
                      <a:pt x="1228" y="857"/>
                    </a:lnTo>
                    <a:lnTo>
                      <a:pt x="824" y="630"/>
                    </a:lnTo>
                    <a:lnTo>
                      <a:pt x="1228" y="406"/>
                    </a:lnTo>
                    <a:lnTo>
                      <a:pt x="1121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7746597" y="1057176"/>
                <a:ext cx="68656" cy="70784"/>
              </a:xfrm>
              <a:custGeom>
                <a:rect b="b" l="l" r="r" t="t"/>
                <a:pathLst>
                  <a:path extrusionOk="0" h="1264" w="1226">
                    <a:moveTo>
                      <a:pt x="513" y="1"/>
                    </a:moveTo>
                    <a:lnTo>
                      <a:pt x="516" y="457"/>
                    </a:lnTo>
                    <a:lnTo>
                      <a:pt x="106" y="217"/>
                    </a:lnTo>
                    <a:lnTo>
                      <a:pt x="1" y="406"/>
                    </a:lnTo>
                    <a:lnTo>
                      <a:pt x="407" y="630"/>
                    </a:lnTo>
                    <a:lnTo>
                      <a:pt x="1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3" y="1264"/>
                    </a:lnTo>
                    <a:lnTo>
                      <a:pt x="715" y="1264"/>
                    </a:lnTo>
                    <a:lnTo>
                      <a:pt x="712" y="803"/>
                    </a:lnTo>
                    <a:lnTo>
                      <a:pt x="712" y="803"/>
                    </a:lnTo>
                    <a:lnTo>
                      <a:pt x="1121" y="1044"/>
                    </a:lnTo>
                    <a:lnTo>
                      <a:pt x="1226" y="857"/>
                    </a:lnTo>
                    <a:lnTo>
                      <a:pt x="822" y="630"/>
                    </a:lnTo>
                    <a:lnTo>
                      <a:pt x="1226" y="406"/>
                    </a:lnTo>
                    <a:lnTo>
                      <a:pt x="1121" y="217"/>
                    </a:lnTo>
                    <a:lnTo>
                      <a:pt x="712" y="457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7859436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2" y="1"/>
                    </a:moveTo>
                    <a:lnTo>
                      <a:pt x="516" y="457"/>
                    </a:lnTo>
                    <a:lnTo>
                      <a:pt x="516" y="457"/>
                    </a:lnTo>
                    <a:lnTo>
                      <a:pt x="106" y="217"/>
                    </a:lnTo>
                    <a:lnTo>
                      <a:pt x="0" y="406"/>
                    </a:lnTo>
                    <a:lnTo>
                      <a:pt x="407" y="630"/>
                    </a:lnTo>
                    <a:lnTo>
                      <a:pt x="0" y="857"/>
                    </a:lnTo>
                    <a:lnTo>
                      <a:pt x="106" y="1044"/>
                    </a:lnTo>
                    <a:lnTo>
                      <a:pt x="516" y="803"/>
                    </a:lnTo>
                    <a:lnTo>
                      <a:pt x="512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1124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4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7972501" y="1057176"/>
                <a:ext cx="68824" cy="70784"/>
              </a:xfrm>
              <a:custGeom>
                <a:rect b="b" l="l" r="r" t="t"/>
                <a:pathLst>
                  <a:path extrusionOk="0" h="1264" w="1229">
                    <a:moveTo>
                      <a:pt x="513" y="1"/>
                    </a:moveTo>
                    <a:lnTo>
                      <a:pt x="517" y="457"/>
                    </a:lnTo>
                    <a:lnTo>
                      <a:pt x="517" y="457"/>
                    </a:lnTo>
                    <a:lnTo>
                      <a:pt x="107" y="217"/>
                    </a:lnTo>
                    <a:lnTo>
                      <a:pt x="0" y="406"/>
                    </a:lnTo>
                    <a:lnTo>
                      <a:pt x="406" y="630"/>
                    </a:lnTo>
                    <a:lnTo>
                      <a:pt x="0" y="857"/>
                    </a:lnTo>
                    <a:lnTo>
                      <a:pt x="107" y="1044"/>
                    </a:lnTo>
                    <a:lnTo>
                      <a:pt x="517" y="803"/>
                    </a:lnTo>
                    <a:lnTo>
                      <a:pt x="513" y="1264"/>
                    </a:lnTo>
                    <a:lnTo>
                      <a:pt x="716" y="1264"/>
                    </a:lnTo>
                    <a:lnTo>
                      <a:pt x="714" y="803"/>
                    </a:lnTo>
                    <a:lnTo>
                      <a:pt x="1124" y="1044"/>
                    </a:lnTo>
                    <a:lnTo>
                      <a:pt x="1229" y="857"/>
                    </a:lnTo>
                    <a:lnTo>
                      <a:pt x="825" y="630"/>
                    </a:lnTo>
                    <a:lnTo>
                      <a:pt x="1229" y="406"/>
                    </a:lnTo>
                    <a:lnTo>
                      <a:pt x="1124" y="217"/>
                    </a:lnTo>
                    <a:lnTo>
                      <a:pt x="714" y="457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3" name="Google Shape;573;p39"/>
            <p:cNvSpPr/>
            <p:nvPr/>
          </p:nvSpPr>
          <p:spPr>
            <a:xfrm flipH="1">
              <a:off x="7133528" y="228600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flipH="1">
              <a:off x="8497777" y="1436248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 flipH="1">
              <a:off x="8879600" y="1248875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39"/>
          <p:cNvGrpSpPr/>
          <p:nvPr/>
        </p:nvGrpSpPr>
        <p:grpSpPr>
          <a:xfrm>
            <a:off x="76203" y="76211"/>
            <a:ext cx="2019017" cy="2140592"/>
            <a:chOff x="-2749247" y="76211"/>
            <a:chExt cx="2019017" cy="2140592"/>
          </a:xfrm>
        </p:grpSpPr>
        <p:sp>
          <p:nvSpPr>
            <p:cNvPr id="577" name="Google Shape;577;p39"/>
            <p:cNvSpPr/>
            <p:nvPr/>
          </p:nvSpPr>
          <p:spPr>
            <a:xfrm>
              <a:off x="-2749247" y="76211"/>
              <a:ext cx="692971" cy="693467"/>
            </a:xfrm>
            <a:custGeom>
              <a:rect b="b" l="l" r="r" t="t"/>
              <a:pathLst>
                <a:path extrusionOk="0" h="9793" w="9786">
                  <a:moveTo>
                    <a:pt x="4894" y="1765"/>
                  </a:moveTo>
                  <a:cubicBezTo>
                    <a:pt x="6621" y="1765"/>
                    <a:pt x="8022" y="3165"/>
                    <a:pt x="8022" y="4895"/>
                  </a:cubicBezTo>
                  <a:cubicBezTo>
                    <a:pt x="8022" y="6624"/>
                    <a:pt x="6621" y="8022"/>
                    <a:pt x="4894" y="8022"/>
                  </a:cubicBezTo>
                  <a:cubicBezTo>
                    <a:pt x="3166" y="8022"/>
                    <a:pt x="1765" y="6622"/>
                    <a:pt x="1765" y="4895"/>
                  </a:cubicBezTo>
                  <a:cubicBezTo>
                    <a:pt x="1765" y="3166"/>
                    <a:pt x="3166" y="1765"/>
                    <a:pt x="4894" y="1765"/>
                  </a:cubicBezTo>
                  <a:close/>
                  <a:moveTo>
                    <a:pt x="4892" y="1"/>
                  </a:moveTo>
                  <a:cubicBezTo>
                    <a:pt x="4529" y="1"/>
                    <a:pt x="4234" y="297"/>
                    <a:pt x="4234" y="660"/>
                  </a:cubicBezTo>
                  <a:cubicBezTo>
                    <a:pt x="4234" y="691"/>
                    <a:pt x="4247" y="714"/>
                    <a:pt x="4250" y="746"/>
                  </a:cubicBezTo>
                  <a:cubicBezTo>
                    <a:pt x="3571" y="850"/>
                    <a:pt x="2943" y="1117"/>
                    <a:pt x="2413" y="1506"/>
                  </a:cubicBezTo>
                  <a:cubicBezTo>
                    <a:pt x="2395" y="1483"/>
                    <a:pt x="2387" y="1454"/>
                    <a:pt x="2365" y="1434"/>
                  </a:cubicBezTo>
                  <a:cubicBezTo>
                    <a:pt x="2236" y="1305"/>
                    <a:pt x="2067" y="1241"/>
                    <a:pt x="1898" y="1241"/>
                  </a:cubicBezTo>
                  <a:cubicBezTo>
                    <a:pt x="1729" y="1241"/>
                    <a:pt x="1560" y="1305"/>
                    <a:pt x="1432" y="1434"/>
                  </a:cubicBezTo>
                  <a:cubicBezTo>
                    <a:pt x="1175" y="1691"/>
                    <a:pt x="1175" y="2110"/>
                    <a:pt x="1432" y="2366"/>
                  </a:cubicBezTo>
                  <a:cubicBezTo>
                    <a:pt x="1453" y="2390"/>
                    <a:pt x="1480" y="2398"/>
                    <a:pt x="1503" y="2416"/>
                  </a:cubicBezTo>
                  <a:cubicBezTo>
                    <a:pt x="1113" y="2947"/>
                    <a:pt x="847" y="3570"/>
                    <a:pt x="743" y="4253"/>
                  </a:cubicBezTo>
                  <a:cubicBezTo>
                    <a:pt x="714" y="4249"/>
                    <a:pt x="688" y="4235"/>
                    <a:pt x="660" y="4235"/>
                  </a:cubicBezTo>
                  <a:cubicBezTo>
                    <a:pt x="297" y="4235"/>
                    <a:pt x="1" y="4532"/>
                    <a:pt x="1" y="4896"/>
                  </a:cubicBezTo>
                  <a:cubicBezTo>
                    <a:pt x="1" y="5260"/>
                    <a:pt x="298" y="5555"/>
                    <a:pt x="660" y="5555"/>
                  </a:cubicBezTo>
                  <a:cubicBezTo>
                    <a:pt x="690" y="5555"/>
                    <a:pt x="716" y="5543"/>
                    <a:pt x="743" y="5539"/>
                  </a:cubicBezTo>
                  <a:cubicBezTo>
                    <a:pt x="847" y="6218"/>
                    <a:pt x="1114" y="6843"/>
                    <a:pt x="1503" y="7376"/>
                  </a:cubicBezTo>
                  <a:cubicBezTo>
                    <a:pt x="1482" y="7392"/>
                    <a:pt x="1454" y="7402"/>
                    <a:pt x="1432" y="7424"/>
                  </a:cubicBezTo>
                  <a:cubicBezTo>
                    <a:pt x="1175" y="7680"/>
                    <a:pt x="1175" y="8101"/>
                    <a:pt x="1432" y="8357"/>
                  </a:cubicBezTo>
                  <a:cubicBezTo>
                    <a:pt x="1560" y="8485"/>
                    <a:pt x="1729" y="8550"/>
                    <a:pt x="1898" y="8550"/>
                  </a:cubicBezTo>
                  <a:cubicBezTo>
                    <a:pt x="2067" y="8550"/>
                    <a:pt x="2236" y="8485"/>
                    <a:pt x="2365" y="8357"/>
                  </a:cubicBezTo>
                  <a:cubicBezTo>
                    <a:pt x="2386" y="8336"/>
                    <a:pt x="2395" y="8307"/>
                    <a:pt x="2413" y="8285"/>
                  </a:cubicBezTo>
                  <a:cubicBezTo>
                    <a:pt x="2943" y="8676"/>
                    <a:pt x="3571" y="8940"/>
                    <a:pt x="4250" y="9046"/>
                  </a:cubicBezTo>
                  <a:cubicBezTo>
                    <a:pt x="4247" y="9075"/>
                    <a:pt x="4234" y="9101"/>
                    <a:pt x="4234" y="9131"/>
                  </a:cubicBezTo>
                  <a:cubicBezTo>
                    <a:pt x="4234" y="9494"/>
                    <a:pt x="4529" y="9792"/>
                    <a:pt x="4892" y="9792"/>
                  </a:cubicBezTo>
                  <a:cubicBezTo>
                    <a:pt x="5255" y="9792"/>
                    <a:pt x="5551" y="9494"/>
                    <a:pt x="5551" y="9131"/>
                  </a:cubicBezTo>
                  <a:cubicBezTo>
                    <a:pt x="5551" y="9101"/>
                    <a:pt x="5538" y="9075"/>
                    <a:pt x="5535" y="9046"/>
                  </a:cubicBezTo>
                  <a:cubicBezTo>
                    <a:pt x="6214" y="8940"/>
                    <a:pt x="6839" y="8676"/>
                    <a:pt x="7372" y="8285"/>
                  </a:cubicBezTo>
                  <a:cubicBezTo>
                    <a:pt x="7391" y="8309"/>
                    <a:pt x="7399" y="8336"/>
                    <a:pt x="7420" y="8357"/>
                  </a:cubicBezTo>
                  <a:cubicBezTo>
                    <a:pt x="7548" y="8485"/>
                    <a:pt x="7717" y="8550"/>
                    <a:pt x="7886" y="8550"/>
                  </a:cubicBezTo>
                  <a:cubicBezTo>
                    <a:pt x="8055" y="8550"/>
                    <a:pt x="8225" y="8485"/>
                    <a:pt x="8353" y="8357"/>
                  </a:cubicBezTo>
                  <a:cubicBezTo>
                    <a:pt x="8610" y="8101"/>
                    <a:pt x="8610" y="7680"/>
                    <a:pt x="8353" y="7424"/>
                  </a:cubicBezTo>
                  <a:cubicBezTo>
                    <a:pt x="8331" y="7403"/>
                    <a:pt x="8303" y="7392"/>
                    <a:pt x="8281" y="7376"/>
                  </a:cubicBezTo>
                  <a:cubicBezTo>
                    <a:pt x="8670" y="6843"/>
                    <a:pt x="8936" y="6220"/>
                    <a:pt x="9040" y="5539"/>
                  </a:cubicBezTo>
                  <a:cubicBezTo>
                    <a:pt x="9070" y="5542"/>
                    <a:pt x="9096" y="5555"/>
                    <a:pt x="9127" y="5555"/>
                  </a:cubicBezTo>
                  <a:cubicBezTo>
                    <a:pt x="9490" y="5555"/>
                    <a:pt x="9785" y="5260"/>
                    <a:pt x="9785" y="4896"/>
                  </a:cubicBezTo>
                  <a:cubicBezTo>
                    <a:pt x="9785" y="4532"/>
                    <a:pt x="9490" y="4235"/>
                    <a:pt x="9127" y="4235"/>
                  </a:cubicBezTo>
                  <a:cubicBezTo>
                    <a:pt x="9096" y="4235"/>
                    <a:pt x="9070" y="4249"/>
                    <a:pt x="9040" y="4253"/>
                  </a:cubicBezTo>
                  <a:cubicBezTo>
                    <a:pt x="8936" y="3573"/>
                    <a:pt x="8670" y="2947"/>
                    <a:pt x="8281" y="2416"/>
                  </a:cubicBezTo>
                  <a:cubicBezTo>
                    <a:pt x="8303" y="2398"/>
                    <a:pt x="8331" y="2390"/>
                    <a:pt x="8353" y="2366"/>
                  </a:cubicBezTo>
                  <a:cubicBezTo>
                    <a:pt x="8610" y="2110"/>
                    <a:pt x="8610" y="1691"/>
                    <a:pt x="8353" y="1434"/>
                  </a:cubicBezTo>
                  <a:cubicBezTo>
                    <a:pt x="8225" y="1305"/>
                    <a:pt x="8055" y="1241"/>
                    <a:pt x="7886" y="1241"/>
                  </a:cubicBezTo>
                  <a:cubicBezTo>
                    <a:pt x="7717" y="1241"/>
                    <a:pt x="7548" y="1305"/>
                    <a:pt x="7420" y="1434"/>
                  </a:cubicBezTo>
                  <a:cubicBezTo>
                    <a:pt x="7399" y="1454"/>
                    <a:pt x="7391" y="1484"/>
                    <a:pt x="7372" y="1506"/>
                  </a:cubicBezTo>
                  <a:cubicBezTo>
                    <a:pt x="6840" y="1117"/>
                    <a:pt x="6214" y="850"/>
                    <a:pt x="5535" y="746"/>
                  </a:cubicBezTo>
                  <a:cubicBezTo>
                    <a:pt x="5538" y="716"/>
                    <a:pt x="5551" y="691"/>
                    <a:pt x="5551" y="660"/>
                  </a:cubicBezTo>
                  <a:cubicBezTo>
                    <a:pt x="5551" y="297"/>
                    <a:pt x="5255" y="1"/>
                    <a:pt x="4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-2484815" y="1837036"/>
              <a:ext cx="381821" cy="379767"/>
            </a:xfrm>
            <a:custGeom>
              <a:rect b="b" l="l" r="r" t="t"/>
              <a:pathLst>
                <a:path extrusionOk="0" h="5363" w="5392">
                  <a:moveTo>
                    <a:pt x="2695" y="1"/>
                  </a:moveTo>
                  <a:lnTo>
                    <a:pt x="2069" y="2069"/>
                  </a:lnTo>
                  <a:lnTo>
                    <a:pt x="1" y="2683"/>
                  </a:lnTo>
                  <a:lnTo>
                    <a:pt x="2069" y="3294"/>
                  </a:lnTo>
                  <a:lnTo>
                    <a:pt x="2695" y="5362"/>
                  </a:lnTo>
                  <a:lnTo>
                    <a:pt x="3323" y="3294"/>
                  </a:lnTo>
                  <a:lnTo>
                    <a:pt x="5391" y="2683"/>
                  </a:lnTo>
                  <a:lnTo>
                    <a:pt x="3323" y="2069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-951661" y="152412"/>
              <a:ext cx="221431" cy="220298"/>
            </a:xfrm>
            <a:custGeom>
              <a:rect b="b" l="l" r="r" t="t"/>
              <a:pathLst>
                <a:path extrusionOk="0" h="3111" w="3127">
                  <a:moveTo>
                    <a:pt x="1564" y="1"/>
                  </a:moveTo>
                  <a:lnTo>
                    <a:pt x="1199" y="1202"/>
                  </a:lnTo>
                  <a:lnTo>
                    <a:pt x="1" y="1556"/>
                  </a:lnTo>
                  <a:lnTo>
                    <a:pt x="1199" y="1912"/>
                  </a:lnTo>
                  <a:lnTo>
                    <a:pt x="1564" y="3110"/>
                  </a:lnTo>
                  <a:lnTo>
                    <a:pt x="1927" y="1912"/>
                  </a:lnTo>
                  <a:lnTo>
                    <a:pt x="3127" y="1556"/>
                  </a:lnTo>
                  <a:lnTo>
                    <a:pt x="1927" y="1202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-2673037" y="1649662"/>
              <a:ext cx="188220" cy="187370"/>
            </a:xfrm>
            <a:custGeom>
              <a:rect b="b" l="l" r="r" t="t"/>
              <a:pathLst>
                <a:path extrusionOk="0" h="2646" w="2658">
                  <a:moveTo>
                    <a:pt x="1329" y="0"/>
                  </a:moveTo>
                  <a:lnTo>
                    <a:pt x="1020" y="1021"/>
                  </a:lnTo>
                  <a:lnTo>
                    <a:pt x="0" y="1322"/>
                  </a:lnTo>
                  <a:lnTo>
                    <a:pt x="1020" y="1625"/>
                  </a:lnTo>
                  <a:lnTo>
                    <a:pt x="1329" y="2645"/>
                  </a:lnTo>
                  <a:lnTo>
                    <a:pt x="1637" y="1625"/>
                  </a:lnTo>
                  <a:lnTo>
                    <a:pt x="2658" y="1322"/>
                  </a:lnTo>
                  <a:lnTo>
                    <a:pt x="1637" y="1021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9"/>
            <p:cNvGrpSpPr/>
            <p:nvPr/>
          </p:nvGrpSpPr>
          <p:grpSpPr>
            <a:xfrm>
              <a:off x="-2673039" y="152395"/>
              <a:ext cx="1942808" cy="1488424"/>
              <a:chOff x="5843375" y="1941175"/>
              <a:chExt cx="867325" cy="664475"/>
            </a:xfrm>
          </p:grpSpPr>
          <p:sp>
            <p:nvSpPr>
              <p:cNvPr id="582" name="Google Shape;582;p39"/>
              <p:cNvSpPr/>
              <p:nvPr/>
            </p:nvSpPr>
            <p:spPr>
              <a:xfrm>
                <a:off x="5921075" y="2072100"/>
                <a:ext cx="708600" cy="447475"/>
              </a:xfrm>
              <a:custGeom>
                <a:rect b="b" l="l" r="r" t="t"/>
                <a:pathLst>
                  <a:path extrusionOk="0" h="17899" w="28344">
                    <a:moveTo>
                      <a:pt x="1288" y="0"/>
                    </a:moveTo>
                    <a:cubicBezTo>
                      <a:pt x="581" y="0"/>
                      <a:pt x="1" y="579"/>
                      <a:pt x="1" y="1288"/>
                    </a:cubicBezTo>
                    <a:lnTo>
                      <a:pt x="1" y="16611"/>
                    </a:lnTo>
                    <a:cubicBezTo>
                      <a:pt x="1" y="17318"/>
                      <a:pt x="581" y="17899"/>
                      <a:pt x="1288" y="17899"/>
                    </a:cubicBezTo>
                    <a:lnTo>
                      <a:pt x="27056" y="17899"/>
                    </a:lnTo>
                    <a:cubicBezTo>
                      <a:pt x="27763" y="17899"/>
                      <a:pt x="28343" y="17318"/>
                      <a:pt x="28343" y="16611"/>
                    </a:cubicBezTo>
                    <a:lnTo>
                      <a:pt x="28343" y="1288"/>
                    </a:lnTo>
                    <a:cubicBezTo>
                      <a:pt x="28343" y="579"/>
                      <a:pt x="27763" y="0"/>
                      <a:pt x="27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921150" y="2408000"/>
                <a:ext cx="708550" cy="111575"/>
              </a:xfrm>
              <a:custGeom>
                <a:rect b="b" l="l" r="r" t="t"/>
                <a:pathLst>
                  <a:path extrusionOk="0" h="4463" w="28342">
                    <a:moveTo>
                      <a:pt x="0" y="0"/>
                    </a:moveTo>
                    <a:lnTo>
                      <a:pt x="0" y="3175"/>
                    </a:lnTo>
                    <a:cubicBezTo>
                      <a:pt x="0" y="3882"/>
                      <a:pt x="579" y="4463"/>
                      <a:pt x="1288" y="4463"/>
                    </a:cubicBezTo>
                    <a:lnTo>
                      <a:pt x="27054" y="4463"/>
                    </a:lnTo>
                    <a:cubicBezTo>
                      <a:pt x="27761" y="4463"/>
                      <a:pt x="28342" y="3882"/>
                      <a:pt x="28342" y="3175"/>
                    </a:cubicBezTo>
                    <a:lnTo>
                      <a:pt x="283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939650" y="2090875"/>
                <a:ext cx="671500" cy="301075"/>
              </a:xfrm>
              <a:custGeom>
                <a:rect b="b" l="l" r="r" t="t"/>
                <a:pathLst>
                  <a:path extrusionOk="0" h="12043" w="26860">
                    <a:moveTo>
                      <a:pt x="414" y="0"/>
                    </a:moveTo>
                    <a:cubicBezTo>
                      <a:pt x="186" y="0"/>
                      <a:pt x="1" y="186"/>
                      <a:pt x="1" y="413"/>
                    </a:cubicBezTo>
                    <a:lnTo>
                      <a:pt x="1" y="11628"/>
                    </a:lnTo>
                    <a:cubicBezTo>
                      <a:pt x="1" y="11856"/>
                      <a:pt x="186" y="12042"/>
                      <a:pt x="414" y="12042"/>
                    </a:cubicBezTo>
                    <a:lnTo>
                      <a:pt x="26447" y="12042"/>
                    </a:lnTo>
                    <a:cubicBezTo>
                      <a:pt x="26674" y="12042"/>
                      <a:pt x="26860" y="11856"/>
                      <a:pt x="26860" y="11628"/>
                    </a:cubicBezTo>
                    <a:lnTo>
                      <a:pt x="26860" y="413"/>
                    </a:lnTo>
                    <a:cubicBezTo>
                      <a:pt x="26860" y="186"/>
                      <a:pt x="26674" y="0"/>
                      <a:pt x="26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6101275" y="2587225"/>
                <a:ext cx="348250" cy="18425"/>
              </a:xfrm>
              <a:custGeom>
                <a:rect b="b" l="l" r="r" t="t"/>
                <a:pathLst>
                  <a:path extrusionOk="0" h="737" w="13930">
                    <a:moveTo>
                      <a:pt x="1" y="1"/>
                    </a:moveTo>
                    <a:lnTo>
                      <a:pt x="1" y="736"/>
                    </a:lnTo>
                    <a:lnTo>
                      <a:pt x="13930" y="736"/>
                    </a:lnTo>
                    <a:lnTo>
                      <a:pt x="139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6146700" y="2519500"/>
                <a:ext cx="257425" cy="67750"/>
              </a:xfrm>
              <a:custGeom>
                <a:rect b="b" l="l" r="r" t="t"/>
                <a:pathLst>
                  <a:path extrusionOk="0" h="2710" w="10297">
                    <a:moveTo>
                      <a:pt x="0" y="0"/>
                    </a:moveTo>
                    <a:lnTo>
                      <a:pt x="0" y="2710"/>
                    </a:lnTo>
                    <a:lnTo>
                      <a:pt x="10296" y="2710"/>
                    </a:lnTo>
                    <a:lnTo>
                      <a:pt x="102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6146700" y="2519500"/>
                <a:ext cx="257425" cy="39050"/>
              </a:xfrm>
              <a:custGeom>
                <a:rect b="b" l="l" r="r" t="t"/>
                <a:pathLst>
                  <a:path extrusionOk="0" h="1562" w="10297">
                    <a:moveTo>
                      <a:pt x="0" y="0"/>
                    </a:moveTo>
                    <a:lnTo>
                      <a:pt x="0" y="505"/>
                    </a:lnTo>
                    <a:lnTo>
                      <a:pt x="10296" y="1562"/>
                    </a:lnTo>
                    <a:lnTo>
                      <a:pt x="102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6033400" y="1941175"/>
                <a:ext cx="484000" cy="420325"/>
              </a:xfrm>
              <a:custGeom>
                <a:rect b="b" l="l" r="r" t="t"/>
                <a:pathLst>
                  <a:path extrusionOk="0" h="16813" w="19360">
                    <a:moveTo>
                      <a:pt x="9680" y="1"/>
                    </a:moveTo>
                    <a:cubicBezTo>
                      <a:pt x="8992" y="545"/>
                      <a:pt x="6417" y="2407"/>
                      <a:pt x="3179" y="2460"/>
                    </a:cubicBezTo>
                    <a:cubicBezTo>
                      <a:pt x="3179" y="2460"/>
                      <a:pt x="1" y="13256"/>
                      <a:pt x="9680" y="16813"/>
                    </a:cubicBezTo>
                    <a:cubicBezTo>
                      <a:pt x="19360" y="13256"/>
                      <a:pt x="16180" y="2460"/>
                      <a:pt x="16180" y="2460"/>
                    </a:cubicBezTo>
                    <a:cubicBezTo>
                      <a:pt x="12942" y="2407"/>
                      <a:pt x="10367" y="545"/>
                      <a:pt x="96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6175150" y="1997400"/>
                <a:ext cx="342250" cy="364100"/>
              </a:xfrm>
              <a:custGeom>
                <a:rect b="b" l="l" r="r" t="t"/>
                <a:pathLst>
                  <a:path extrusionOk="0" h="14564" w="13690">
                    <a:moveTo>
                      <a:pt x="8725" y="0"/>
                    </a:moveTo>
                    <a:cubicBezTo>
                      <a:pt x="8528" y="5800"/>
                      <a:pt x="4894" y="10632"/>
                      <a:pt x="0" y="12101"/>
                    </a:cubicBezTo>
                    <a:cubicBezTo>
                      <a:pt x="996" y="13082"/>
                      <a:pt x="2301" y="13936"/>
                      <a:pt x="4010" y="14564"/>
                    </a:cubicBezTo>
                    <a:cubicBezTo>
                      <a:pt x="13690" y="11007"/>
                      <a:pt x="10510" y="211"/>
                      <a:pt x="10510" y="211"/>
                    </a:cubicBezTo>
                    <a:cubicBezTo>
                      <a:pt x="9887" y="200"/>
                      <a:pt x="9290" y="122"/>
                      <a:pt x="8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6218375" y="2025875"/>
                <a:ext cx="114100" cy="112250"/>
              </a:xfrm>
              <a:custGeom>
                <a:rect b="b" l="l" r="r" t="t"/>
                <a:pathLst>
                  <a:path extrusionOk="0" h="4490" w="4564">
                    <a:moveTo>
                      <a:pt x="2599" y="587"/>
                    </a:moveTo>
                    <a:cubicBezTo>
                      <a:pt x="3359" y="587"/>
                      <a:pt x="3975" y="1205"/>
                      <a:pt x="3975" y="1962"/>
                    </a:cubicBezTo>
                    <a:lnTo>
                      <a:pt x="3975" y="2524"/>
                    </a:lnTo>
                    <a:cubicBezTo>
                      <a:pt x="3975" y="3284"/>
                      <a:pt x="3357" y="3900"/>
                      <a:pt x="2599" y="3900"/>
                    </a:cubicBezTo>
                    <a:lnTo>
                      <a:pt x="1963" y="3900"/>
                    </a:lnTo>
                    <a:cubicBezTo>
                      <a:pt x="1205" y="3900"/>
                      <a:pt x="587" y="3282"/>
                      <a:pt x="587" y="2524"/>
                    </a:cubicBezTo>
                    <a:lnTo>
                      <a:pt x="587" y="1962"/>
                    </a:lnTo>
                    <a:cubicBezTo>
                      <a:pt x="587" y="1203"/>
                      <a:pt x="1206" y="587"/>
                      <a:pt x="1963" y="587"/>
                    </a:cubicBezTo>
                    <a:close/>
                    <a:moveTo>
                      <a:pt x="1963" y="0"/>
                    </a:moveTo>
                    <a:cubicBezTo>
                      <a:pt x="881" y="0"/>
                      <a:pt x="1" y="881"/>
                      <a:pt x="1" y="1963"/>
                    </a:cubicBezTo>
                    <a:lnTo>
                      <a:pt x="1" y="2526"/>
                    </a:lnTo>
                    <a:cubicBezTo>
                      <a:pt x="1" y="3608"/>
                      <a:pt x="881" y="4490"/>
                      <a:pt x="1963" y="4490"/>
                    </a:cubicBezTo>
                    <a:lnTo>
                      <a:pt x="2599" y="4490"/>
                    </a:lnTo>
                    <a:cubicBezTo>
                      <a:pt x="3682" y="4490"/>
                      <a:pt x="4563" y="3608"/>
                      <a:pt x="4563" y="2526"/>
                    </a:cubicBezTo>
                    <a:lnTo>
                      <a:pt x="4563" y="1963"/>
                    </a:lnTo>
                    <a:cubicBezTo>
                      <a:pt x="4563" y="881"/>
                      <a:pt x="3682" y="0"/>
                      <a:pt x="2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6192525" y="2090225"/>
                <a:ext cx="165725" cy="165675"/>
              </a:xfrm>
              <a:custGeom>
                <a:rect b="b" l="l" r="r" t="t"/>
                <a:pathLst>
                  <a:path extrusionOk="0" h="6627" w="6629">
                    <a:moveTo>
                      <a:pt x="1928" y="0"/>
                    </a:moveTo>
                    <a:cubicBezTo>
                      <a:pt x="868" y="0"/>
                      <a:pt x="1" y="868"/>
                      <a:pt x="1" y="1927"/>
                    </a:cubicBezTo>
                    <a:lnTo>
                      <a:pt x="1" y="4700"/>
                    </a:lnTo>
                    <a:cubicBezTo>
                      <a:pt x="1" y="5761"/>
                      <a:pt x="868" y="6627"/>
                      <a:pt x="1928" y="6627"/>
                    </a:cubicBezTo>
                    <a:lnTo>
                      <a:pt x="4701" y="6627"/>
                    </a:lnTo>
                    <a:cubicBezTo>
                      <a:pt x="5762" y="6627"/>
                      <a:pt x="6628" y="5761"/>
                      <a:pt x="6628" y="4700"/>
                    </a:cubicBezTo>
                    <a:lnTo>
                      <a:pt x="6628" y="1927"/>
                    </a:lnTo>
                    <a:cubicBezTo>
                      <a:pt x="6628" y="866"/>
                      <a:pt x="5762" y="0"/>
                      <a:pt x="47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6203000" y="2100675"/>
                <a:ext cx="155250" cy="155275"/>
              </a:xfrm>
              <a:custGeom>
                <a:rect b="b" l="l" r="r" t="t"/>
                <a:pathLst>
                  <a:path extrusionOk="0" h="6211" w="6210">
                    <a:moveTo>
                      <a:pt x="5474" y="0"/>
                    </a:moveTo>
                    <a:lnTo>
                      <a:pt x="5474" y="0"/>
                    </a:lnTo>
                    <a:cubicBezTo>
                      <a:pt x="5734" y="328"/>
                      <a:pt x="5892" y="742"/>
                      <a:pt x="5892" y="1192"/>
                    </a:cubicBezTo>
                    <a:lnTo>
                      <a:pt x="5892" y="3965"/>
                    </a:lnTo>
                    <a:cubicBezTo>
                      <a:pt x="5892" y="5025"/>
                      <a:pt x="5026" y="5892"/>
                      <a:pt x="3966" y="5892"/>
                    </a:cubicBezTo>
                    <a:lnTo>
                      <a:pt x="1192" y="5892"/>
                    </a:lnTo>
                    <a:cubicBezTo>
                      <a:pt x="741" y="5892"/>
                      <a:pt x="329" y="5735"/>
                      <a:pt x="1" y="5476"/>
                    </a:cubicBezTo>
                    <a:lnTo>
                      <a:pt x="1" y="5476"/>
                    </a:lnTo>
                    <a:cubicBezTo>
                      <a:pt x="354" y="5922"/>
                      <a:pt x="899" y="6210"/>
                      <a:pt x="1509" y="6210"/>
                    </a:cubicBezTo>
                    <a:lnTo>
                      <a:pt x="4282" y="6210"/>
                    </a:lnTo>
                    <a:cubicBezTo>
                      <a:pt x="5343" y="6210"/>
                      <a:pt x="6209" y="5344"/>
                      <a:pt x="6209" y="4284"/>
                    </a:cubicBezTo>
                    <a:lnTo>
                      <a:pt x="6209" y="1511"/>
                    </a:lnTo>
                    <a:cubicBezTo>
                      <a:pt x="6209" y="898"/>
                      <a:pt x="5921" y="354"/>
                      <a:pt x="5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6250500" y="2129200"/>
                <a:ext cx="49775" cy="97975"/>
              </a:xfrm>
              <a:custGeom>
                <a:rect b="b" l="l" r="r" t="t"/>
                <a:pathLst>
                  <a:path extrusionOk="0" h="3919" w="1991">
                    <a:moveTo>
                      <a:pt x="996" y="1"/>
                    </a:moveTo>
                    <a:cubicBezTo>
                      <a:pt x="447" y="1"/>
                      <a:pt x="1" y="446"/>
                      <a:pt x="1" y="995"/>
                    </a:cubicBezTo>
                    <a:cubicBezTo>
                      <a:pt x="1" y="1389"/>
                      <a:pt x="231" y="1728"/>
                      <a:pt x="563" y="1888"/>
                    </a:cubicBezTo>
                    <a:lnTo>
                      <a:pt x="69" y="3749"/>
                    </a:lnTo>
                    <a:cubicBezTo>
                      <a:pt x="49" y="3843"/>
                      <a:pt x="112" y="3919"/>
                      <a:pt x="206" y="3919"/>
                    </a:cubicBezTo>
                    <a:lnTo>
                      <a:pt x="1780" y="3919"/>
                    </a:lnTo>
                    <a:cubicBezTo>
                      <a:pt x="1875" y="3919"/>
                      <a:pt x="1938" y="3843"/>
                      <a:pt x="1919" y="3749"/>
                    </a:cubicBezTo>
                    <a:lnTo>
                      <a:pt x="1423" y="1888"/>
                    </a:lnTo>
                    <a:cubicBezTo>
                      <a:pt x="1760" y="1728"/>
                      <a:pt x="1990" y="1389"/>
                      <a:pt x="1990" y="995"/>
                    </a:cubicBezTo>
                    <a:cubicBezTo>
                      <a:pt x="1990" y="446"/>
                      <a:pt x="1545" y="1"/>
                      <a:pt x="9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843375" y="2159725"/>
                <a:ext cx="186300" cy="179525"/>
              </a:xfrm>
              <a:custGeom>
                <a:rect b="b" l="l" r="r" t="t"/>
                <a:pathLst>
                  <a:path extrusionOk="0" h="7181" w="7452">
                    <a:moveTo>
                      <a:pt x="1123" y="1"/>
                    </a:moveTo>
                    <a:cubicBezTo>
                      <a:pt x="505" y="1"/>
                      <a:pt x="0" y="505"/>
                      <a:pt x="0" y="1123"/>
                    </a:cubicBezTo>
                    <a:lnTo>
                      <a:pt x="0" y="4567"/>
                    </a:lnTo>
                    <a:cubicBezTo>
                      <a:pt x="0" y="5184"/>
                      <a:pt x="505" y="5689"/>
                      <a:pt x="1123" y="5689"/>
                    </a:cubicBezTo>
                    <a:lnTo>
                      <a:pt x="3470" y="5689"/>
                    </a:lnTo>
                    <a:lnTo>
                      <a:pt x="4843" y="7180"/>
                    </a:lnTo>
                    <a:lnTo>
                      <a:pt x="4843" y="5689"/>
                    </a:lnTo>
                    <a:lnTo>
                      <a:pt x="6328" y="5689"/>
                    </a:lnTo>
                    <a:cubicBezTo>
                      <a:pt x="6946" y="5689"/>
                      <a:pt x="7451" y="5184"/>
                      <a:pt x="7451" y="4567"/>
                    </a:cubicBezTo>
                    <a:lnTo>
                      <a:pt x="7451" y="1123"/>
                    </a:lnTo>
                    <a:cubicBezTo>
                      <a:pt x="7452" y="505"/>
                      <a:pt x="6948" y="1"/>
                      <a:pt x="6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884650" y="2221325"/>
                <a:ext cx="22675" cy="22700"/>
              </a:xfrm>
              <a:custGeom>
                <a:rect b="b" l="l" r="r" t="t"/>
                <a:pathLst>
                  <a:path extrusionOk="0" h="908" w="907">
                    <a:moveTo>
                      <a:pt x="454" y="0"/>
                    </a:moveTo>
                    <a:cubicBezTo>
                      <a:pt x="202" y="0"/>
                      <a:pt x="1" y="204"/>
                      <a:pt x="1" y="454"/>
                    </a:cubicBezTo>
                    <a:cubicBezTo>
                      <a:pt x="1" y="704"/>
                      <a:pt x="202" y="907"/>
                      <a:pt x="454" y="907"/>
                    </a:cubicBezTo>
                    <a:cubicBezTo>
                      <a:pt x="703" y="907"/>
                      <a:pt x="907" y="704"/>
                      <a:pt x="907" y="454"/>
                    </a:cubicBezTo>
                    <a:cubicBezTo>
                      <a:pt x="907" y="204"/>
                      <a:pt x="704" y="0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5925175" y="2221325"/>
                <a:ext cx="22725" cy="22700"/>
              </a:xfrm>
              <a:custGeom>
                <a:rect b="b" l="l" r="r" t="t"/>
                <a:pathLst>
                  <a:path extrusionOk="0" h="908" w="909">
                    <a:moveTo>
                      <a:pt x="455" y="0"/>
                    </a:moveTo>
                    <a:cubicBezTo>
                      <a:pt x="204" y="0"/>
                      <a:pt x="1" y="204"/>
                      <a:pt x="1" y="454"/>
                    </a:cubicBezTo>
                    <a:cubicBezTo>
                      <a:pt x="1" y="704"/>
                      <a:pt x="204" y="907"/>
                      <a:pt x="455" y="907"/>
                    </a:cubicBezTo>
                    <a:cubicBezTo>
                      <a:pt x="705" y="907"/>
                      <a:pt x="909" y="704"/>
                      <a:pt x="909" y="454"/>
                    </a:cubicBezTo>
                    <a:cubicBezTo>
                      <a:pt x="909" y="204"/>
                      <a:pt x="705" y="0"/>
                      <a:pt x="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965725" y="2221325"/>
                <a:ext cx="22700" cy="22700"/>
              </a:xfrm>
              <a:custGeom>
                <a:rect b="b" l="l" r="r" t="t"/>
                <a:pathLst>
                  <a:path extrusionOk="0" h="908" w="908">
                    <a:moveTo>
                      <a:pt x="454" y="0"/>
                    </a:moveTo>
                    <a:cubicBezTo>
                      <a:pt x="204" y="0"/>
                      <a:pt x="1" y="204"/>
                      <a:pt x="1" y="454"/>
                    </a:cubicBezTo>
                    <a:cubicBezTo>
                      <a:pt x="1" y="704"/>
                      <a:pt x="204" y="907"/>
                      <a:pt x="454" y="907"/>
                    </a:cubicBezTo>
                    <a:cubicBezTo>
                      <a:pt x="705" y="907"/>
                      <a:pt x="908" y="704"/>
                      <a:pt x="908" y="454"/>
                    </a:cubicBezTo>
                    <a:cubicBezTo>
                      <a:pt x="908" y="204"/>
                      <a:pt x="705" y="0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5953800" y="2301950"/>
                <a:ext cx="10700" cy="37300"/>
              </a:xfrm>
              <a:custGeom>
                <a:rect b="b" l="l" r="r" t="t"/>
                <a:pathLst>
                  <a:path extrusionOk="0" h="1492" w="428">
                    <a:moveTo>
                      <a:pt x="1" y="0"/>
                    </a:moveTo>
                    <a:lnTo>
                      <a:pt x="1" y="1028"/>
                    </a:lnTo>
                    <a:lnTo>
                      <a:pt x="428" y="149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990975" y="2159725"/>
                <a:ext cx="38700" cy="142250"/>
              </a:xfrm>
              <a:custGeom>
                <a:rect b="b" l="l" r="r" t="t"/>
                <a:pathLst>
                  <a:path extrusionOk="0" h="5690" w="1548">
                    <a:moveTo>
                      <a:pt x="0" y="1"/>
                    </a:moveTo>
                    <a:cubicBezTo>
                      <a:pt x="616" y="1"/>
                      <a:pt x="1122" y="505"/>
                      <a:pt x="1122" y="1123"/>
                    </a:cubicBezTo>
                    <a:lnTo>
                      <a:pt x="1122" y="4567"/>
                    </a:lnTo>
                    <a:cubicBezTo>
                      <a:pt x="1122" y="5184"/>
                      <a:pt x="616" y="5689"/>
                      <a:pt x="0" y="5689"/>
                    </a:cubicBezTo>
                    <a:lnTo>
                      <a:pt x="426" y="5689"/>
                    </a:lnTo>
                    <a:cubicBezTo>
                      <a:pt x="1044" y="5689"/>
                      <a:pt x="1548" y="5184"/>
                      <a:pt x="1548" y="4567"/>
                    </a:cubicBezTo>
                    <a:lnTo>
                      <a:pt x="1548" y="1123"/>
                    </a:lnTo>
                    <a:cubicBezTo>
                      <a:pt x="1548" y="505"/>
                      <a:pt x="1044" y="1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6517225" y="2177425"/>
                <a:ext cx="193475" cy="138825"/>
              </a:xfrm>
              <a:custGeom>
                <a:rect b="b" l="l" r="r" t="t"/>
                <a:pathLst>
                  <a:path extrusionOk="0" h="5553" w="7739">
                    <a:moveTo>
                      <a:pt x="3868" y="0"/>
                    </a:moveTo>
                    <a:cubicBezTo>
                      <a:pt x="3611" y="0"/>
                      <a:pt x="3354" y="144"/>
                      <a:pt x="3158" y="432"/>
                    </a:cubicBezTo>
                    <a:lnTo>
                      <a:pt x="391" y="4507"/>
                    </a:lnTo>
                    <a:cubicBezTo>
                      <a:pt x="0" y="5082"/>
                      <a:pt x="250" y="5553"/>
                      <a:pt x="945" y="5553"/>
                    </a:cubicBezTo>
                    <a:lnTo>
                      <a:pt x="6795" y="5553"/>
                    </a:lnTo>
                    <a:cubicBezTo>
                      <a:pt x="7490" y="5553"/>
                      <a:pt x="7739" y="5082"/>
                      <a:pt x="7348" y="4507"/>
                    </a:cubicBezTo>
                    <a:lnTo>
                      <a:pt x="4578" y="432"/>
                    </a:lnTo>
                    <a:cubicBezTo>
                      <a:pt x="4383" y="144"/>
                      <a:pt x="4125" y="0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6609175" y="2177400"/>
                <a:ext cx="101525" cy="138850"/>
              </a:xfrm>
              <a:custGeom>
                <a:rect b="b" l="l" r="r" t="t"/>
                <a:pathLst>
                  <a:path extrusionOk="0" h="5554" w="4061">
                    <a:moveTo>
                      <a:pt x="189" y="1"/>
                    </a:moveTo>
                    <a:cubicBezTo>
                      <a:pt x="126" y="1"/>
                      <a:pt x="63" y="9"/>
                      <a:pt x="1" y="26"/>
                    </a:cubicBezTo>
                    <a:cubicBezTo>
                      <a:pt x="192" y="82"/>
                      <a:pt x="373" y="216"/>
                      <a:pt x="521" y="433"/>
                    </a:cubicBezTo>
                    <a:lnTo>
                      <a:pt x="3289" y="4508"/>
                    </a:lnTo>
                    <a:cubicBezTo>
                      <a:pt x="3680" y="5083"/>
                      <a:pt x="3430" y="5554"/>
                      <a:pt x="2737" y="5554"/>
                    </a:cubicBezTo>
                    <a:lnTo>
                      <a:pt x="3117" y="5554"/>
                    </a:lnTo>
                    <a:cubicBezTo>
                      <a:pt x="3812" y="5552"/>
                      <a:pt x="4061" y="5081"/>
                      <a:pt x="3670" y="4508"/>
                    </a:cubicBezTo>
                    <a:lnTo>
                      <a:pt x="900" y="433"/>
                    </a:lnTo>
                    <a:cubicBezTo>
                      <a:pt x="704" y="144"/>
                      <a:pt x="447" y="1"/>
                      <a:pt x="1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6607575" y="2211900"/>
                <a:ext cx="12800" cy="69125"/>
              </a:xfrm>
              <a:custGeom>
                <a:rect b="b" l="l" r="r" t="t"/>
                <a:pathLst>
                  <a:path extrusionOk="0" h="2765" w="512">
                    <a:moveTo>
                      <a:pt x="256" y="1"/>
                    </a:moveTo>
                    <a:cubicBezTo>
                      <a:pt x="115" y="1"/>
                      <a:pt x="1" y="116"/>
                      <a:pt x="1" y="257"/>
                    </a:cubicBezTo>
                    <a:lnTo>
                      <a:pt x="1" y="2509"/>
                    </a:lnTo>
                    <a:cubicBezTo>
                      <a:pt x="1" y="2650"/>
                      <a:pt x="115" y="2764"/>
                      <a:pt x="256" y="2764"/>
                    </a:cubicBezTo>
                    <a:cubicBezTo>
                      <a:pt x="396" y="2764"/>
                      <a:pt x="512" y="2650"/>
                      <a:pt x="512" y="2509"/>
                    </a:cubicBezTo>
                    <a:lnTo>
                      <a:pt x="512" y="257"/>
                    </a:lnTo>
                    <a:cubicBezTo>
                      <a:pt x="509" y="116"/>
                      <a:pt x="396" y="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6607575" y="2286800"/>
                <a:ext cx="12800" cy="12825"/>
              </a:xfrm>
              <a:custGeom>
                <a:rect b="b" l="l" r="r" t="t"/>
                <a:pathLst>
                  <a:path extrusionOk="0" h="513" w="512">
                    <a:moveTo>
                      <a:pt x="256" y="0"/>
                    </a:moveTo>
                    <a:cubicBezTo>
                      <a:pt x="115" y="0"/>
                      <a:pt x="1" y="114"/>
                      <a:pt x="1" y="256"/>
                    </a:cubicBezTo>
                    <a:cubicBezTo>
                      <a:pt x="1" y="397"/>
                      <a:pt x="115" y="513"/>
                      <a:pt x="256" y="513"/>
                    </a:cubicBezTo>
                    <a:cubicBezTo>
                      <a:pt x="396" y="513"/>
                      <a:pt x="512" y="399"/>
                      <a:pt x="512" y="256"/>
                    </a:cubicBezTo>
                    <a:cubicBezTo>
                      <a:pt x="509" y="114"/>
                      <a:pt x="396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04" name="Google Shape;6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638" y="1602002"/>
            <a:ext cx="1618500" cy="161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05" name="Google Shape;6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575" y="1602000"/>
            <a:ext cx="1620000" cy="1620000"/>
          </a:xfrm>
          <a:prstGeom prst="ellipse">
            <a:avLst/>
          </a:prstGeom>
          <a:noFill/>
          <a:ln>
            <a:noFill/>
          </a:ln>
          <a:effectLst>
            <a:outerShdw rotWithShape="0" algn="bl" dist="9525">
              <a:srgbClr val="000000">
                <a:alpha val="50000"/>
              </a:srgbClr>
            </a:outerShdw>
            <a:reflection blurRad="0" dir="5400000" dist="38100" endA="0" endPos="1000" fadeDir="5400012" kx="0" rotWithShape="0" algn="bl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tware Development School Center by Slidesgo">
  <a:themeElements>
    <a:clrScheme name="Simple Light">
      <a:dk1>
        <a:srgbClr val="666466"/>
      </a:dk1>
      <a:lt1>
        <a:srgbClr val="005D77"/>
      </a:lt1>
      <a:dk2>
        <a:srgbClr val="399BD8"/>
      </a:dk2>
      <a:lt2>
        <a:srgbClr val="84C4F4"/>
      </a:lt2>
      <a:accent1>
        <a:srgbClr val="C2E9FF"/>
      </a:accent1>
      <a:accent2>
        <a:srgbClr val="D9F1FF"/>
      </a:accent2>
      <a:accent3>
        <a:srgbClr val="EC6F09"/>
      </a:accent3>
      <a:accent4>
        <a:srgbClr val="F78A2F"/>
      </a:accent4>
      <a:accent5>
        <a:srgbClr val="FFFFFF"/>
      </a:accent5>
      <a:accent6>
        <a:srgbClr val="FFFFFF"/>
      </a:accent6>
      <a:hlink>
        <a:srgbClr val="6664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